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12.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3.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14.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765" r:id="rId2"/>
    <p:sldId id="841" r:id="rId3"/>
    <p:sldId id="724" r:id="rId4"/>
    <p:sldId id="888" r:id="rId5"/>
    <p:sldId id="932" r:id="rId6"/>
    <p:sldId id="880" r:id="rId7"/>
    <p:sldId id="882" r:id="rId8"/>
    <p:sldId id="881" r:id="rId9"/>
    <p:sldId id="879" r:id="rId10"/>
    <p:sldId id="851" r:id="rId11"/>
    <p:sldId id="887" r:id="rId12"/>
    <p:sldId id="883" r:id="rId13"/>
    <p:sldId id="885" r:id="rId14"/>
    <p:sldId id="886" r:id="rId15"/>
    <p:sldId id="890" r:id="rId16"/>
    <p:sldId id="889" r:id="rId17"/>
    <p:sldId id="884" r:id="rId18"/>
    <p:sldId id="891" r:id="rId19"/>
    <p:sldId id="892" r:id="rId20"/>
    <p:sldId id="893" r:id="rId21"/>
    <p:sldId id="848" r:id="rId22"/>
  </p:sldIdLst>
  <p:sldSz cx="12192000" cy="6858000"/>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3" name="dell" initials="d"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3FFFF"/>
    <a:srgbClr val="23FEFE"/>
    <a:srgbClr val="8BFFFB"/>
    <a:srgbClr val="AFFFFD"/>
    <a:srgbClr val="20CBDD"/>
    <a:srgbClr val="00FAF8"/>
    <a:srgbClr val="1BFFED"/>
    <a:srgbClr val="1FCCD1"/>
    <a:srgbClr val="D1FF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7488" autoAdjust="0"/>
  </p:normalViewPr>
  <p:slideViewPr>
    <p:cSldViewPr showGuides="1">
      <p:cViewPr>
        <p:scale>
          <a:sx n="66" d="100"/>
          <a:sy n="66" d="100"/>
        </p:scale>
        <p:origin x="2274" y="1044"/>
      </p:cViewPr>
      <p:guideLst>
        <p:guide pos="416"/>
        <p:guide pos="7256"/>
        <p:guide orient="horz" pos="648"/>
        <p:guide orient="horz" pos="712"/>
        <p:guide orient="horz" pos="3928"/>
        <p:guide orient="horz" pos="3864"/>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cs typeface="华文中宋" panose="0201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华文中宋" panose="02010600040101010101" charset="-122"/>
              </a:rPr>
              <a:t>2024/6/5</a:t>
            </a:fld>
            <a:endParaRPr lang="zh-CN" altLang="en-US">
              <a:cs typeface="华文中宋" panose="0201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cs typeface="华文中宋" panose="0201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华文中宋" panose="02010600040101010101" charset="-122"/>
              </a:rPr>
              <a:t>‹#›</a:t>
            </a:fld>
            <a:endParaRPr lang="zh-CN" altLang="en-US">
              <a:cs typeface="华文中宋" panose="0201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cs typeface="华文中宋" panose="0201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cs typeface="华文中宋" panose="02010600040101010101" charset="-122"/>
              </a:defRPr>
            </a:lvl1pPr>
          </a:lstStyle>
          <a:p>
            <a:fld id="{D2A48B96-639E-45A3-A0BA-2464DFDB1FAA}" type="datetimeFigureOut">
              <a:rPr lang="zh-CN" altLang="en-US" smtClean="0"/>
              <a:t>2024/6/5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cs typeface="华文中宋" panose="0201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cs typeface="华文中宋" panose="02010600040101010101"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华文中宋" panose="02010600040101010101" charset="-122"/>
      </a:defRPr>
    </a:lvl1pPr>
    <a:lvl2pPr marL="457200" algn="l" defTabSz="914400" rtl="0" eaLnBrk="1" latinLnBrk="0" hangingPunct="1">
      <a:defRPr sz="1200" kern="1200">
        <a:solidFill>
          <a:schemeClr val="tx1"/>
        </a:solidFill>
        <a:latin typeface="+mn-lt"/>
        <a:ea typeface="+mn-ea"/>
        <a:cs typeface="华文中宋" panose="02010600040101010101" charset="-122"/>
      </a:defRPr>
    </a:lvl2pPr>
    <a:lvl3pPr marL="914400" algn="l" defTabSz="914400" rtl="0" eaLnBrk="1" latinLnBrk="0" hangingPunct="1">
      <a:defRPr sz="1200" kern="1200">
        <a:solidFill>
          <a:schemeClr val="tx1"/>
        </a:solidFill>
        <a:latin typeface="+mn-lt"/>
        <a:ea typeface="+mn-ea"/>
        <a:cs typeface="华文中宋" panose="02010600040101010101" charset="-122"/>
      </a:defRPr>
    </a:lvl3pPr>
    <a:lvl4pPr marL="1371600" algn="l" defTabSz="914400" rtl="0" eaLnBrk="1" latinLnBrk="0" hangingPunct="1">
      <a:defRPr sz="1200" kern="1200">
        <a:solidFill>
          <a:schemeClr val="tx1"/>
        </a:solidFill>
        <a:latin typeface="+mn-lt"/>
        <a:ea typeface="+mn-ea"/>
        <a:cs typeface="华文中宋" panose="02010600040101010101" charset="-122"/>
      </a:defRPr>
    </a:lvl4pPr>
    <a:lvl5pPr marL="1828800" algn="l" defTabSz="914400" rtl="0" eaLnBrk="1" latinLnBrk="0" hangingPunct="1">
      <a:defRPr sz="1200" kern="1200">
        <a:solidFill>
          <a:schemeClr val="tx1"/>
        </a:solidFill>
        <a:latin typeface="+mn-lt"/>
        <a:ea typeface="+mn-ea"/>
        <a:cs typeface="华文中宋" panose="0201060004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1641FA-160C-43D1-B2A7-222DCC0FCA8C}"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1641FA-160C-43D1-B2A7-222DCC0FCA8C}"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1641FA-160C-43D1-B2A7-222DCC0FCA8C}"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1641FA-160C-43D1-B2A7-222DCC0FCA8C}"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1641FA-160C-43D1-B2A7-222DCC0FCA8C}"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1641FA-160C-43D1-B2A7-222DCC0FCA8C}"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1641FA-160C-43D1-B2A7-222DCC0FCA8C}"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1641FA-160C-43D1-B2A7-222DCC0FCA8C}"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1641FA-160C-43D1-B2A7-222DCC0FCA8C}"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1641FA-160C-43D1-B2A7-222DCC0FCA8C}"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slideMaster" Target="../slideMasters/slideMaster1.xml"/><Relationship Id="rId4" Type="http://schemas.openxmlformats.org/officeDocument/2006/relationships/tags" Target="../tags/tag5.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1.xml"/><Relationship Id="rId5" Type="http://schemas.openxmlformats.org/officeDocument/2006/relationships/tags" Target="../tags/tag10.xml"/><Relationship Id="rId4" Type="http://schemas.openxmlformats.org/officeDocument/2006/relationships/tags" Target="../tags/tag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t>6/5/2024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6/5/2024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6/5/2024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wrap="square" lIns="0" tIns="0" rIns="0" bIns="0">
            <a:normAutofit/>
          </a:bodyPr>
          <a:lstStyle>
            <a:lvl1pPr algn="ctr" fontAlgn="base">
              <a:defRPr sz="3200">
                <a:solidFill>
                  <a:schemeClr val="tx1"/>
                </a:solidFill>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wrap="square">
            <a:normAutofit/>
          </a:bodyPr>
          <a:lstStyle/>
          <a:p>
            <a:fld id="{760FBDFE-C587-4B4C-A407-44438C67B59E}" type="datetimeFigureOut">
              <a:rPr lang="zh-CN" altLang="en-US" smtClean="0"/>
              <a:t>2024/6/5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wrap="square">
            <a:normAutofit/>
          </a:bodyPr>
          <a:lstStyle/>
          <a:p>
            <a:fld id="{49AE70B2-8BF9-45C0-BB95-33D1B9D3A854}"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330" y="1429385"/>
            <a:ext cx="10968355" cy="381635"/>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单击此处编辑副标题</a:t>
            </a:r>
            <a:endParaRPr lang="en-US" altLang="zh-CN" dirty="0"/>
          </a:p>
        </p:txBody>
      </p:sp>
      <p:sp>
        <p:nvSpPr>
          <p:cNvPr id="7" name="日期占位符 6"/>
          <p:cNvSpPr>
            <a:spLocks noGrp="1"/>
          </p:cNvSpPr>
          <p:nvPr>
            <p:ph type="dt" sz="half" idx="10"/>
            <p:custDataLst>
              <p:tags r:id="rId3"/>
            </p:custDataLst>
          </p:nvPr>
        </p:nvSpPr>
        <p:spPr/>
        <p:txBody>
          <a:bodyPr/>
          <a:lstStyle/>
          <a:p>
            <a:fld id="{760FBDFE-C587-4B4C-A407-44438C67B59E}" type="datetimeFigureOut">
              <a:rPr lang="zh-CN" altLang="en-US" smtClean="0"/>
              <a:t>2024/6/5</a:t>
            </a:fld>
            <a:endParaRPr lang="zh-CN" altLang="en-US"/>
          </a:p>
        </p:txBody>
      </p:sp>
      <p:sp>
        <p:nvSpPr>
          <p:cNvPr id="8" name="页脚占位符 7"/>
          <p:cNvSpPr>
            <a:spLocks noGrp="1"/>
          </p:cNvSpPr>
          <p:nvPr>
            <p:ph type="ftr" sz="quarter" idx="11"/>
            <p:custDataLst>
              <p:tags r:id="rId4"/>
            </p:custDataLst>
          </p:nvPr>
        </p:nvSpPr>
        <p:spPr/>
        <p:txBody>
          <a:bodyPr/>
          <a:lstStyle/>
          <a:p>
            <a:endParaRPr lang="zh-CN" altLang="en-US"/>
          </a:p>
        </p:txBody>
      </p:sp>
      <p:sp>
        <p:nvSpPr>
          <p:cNvPr id="9" name="灯片编号占位符 8"/>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6/5/2024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6/5/2024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t>6/5/2024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t>6/5/2024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t>6/5/2024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6/5/2024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6/5/2024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6/5/2024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ea typeface="华文中宋" panose="02010600040101010101" charset="-122"/>
                <a:cs typeface="华文中宋" panose="02010600040101010101" charset="-122"/>
              </a:defRPr>
            </a:lvl1pPr>
          </a:lstStyle>
          <a:p>
            <a:fld id="{1D8BD707-D9CF-40AE-B4C6-C98DA3205C09}" type="datetimeFigureOut">
              <a:rPr lang="en-US" smtClean="0"/>
              <a:t>6/5/2024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ea typeface="华文中宋" panose="02010600040101010101" charset="-122"/>
                <a:cs typeface="华文中宋" panose="02010600040101010101" charset="-122"/>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ea typeface="华文中宋" panose="02010600040101010101" charset="-122"/>
                <a:cs typeface="华文中宋" panose="02010600040101010101" charset="-122"/>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txStyles>
    <p:titleStyle>
      <a:lvl1pPr algn="ctr" defTabSz="914400" rtl="0" eaLnBrk="1" latinLnBrk="0" hangingPunct="1">
        <a:spcBef>
          <a:spcPct val="0"/>
        </a:spcBef>
        <a:buNone/>
        <a:defRPr sz="4400" kern="1200">
          <a:solidFill>
            <a:schemeClr val="tx1"/>
          </a:solidFill>
          <a:latin typeface="+mj-lt"/>
          <a:ea typeface="华文中宋" panose="02010600040101010101" charset="-122"/>
          <a:cs typeface="华文中宋" panose="02010600040101010101" charset="-122"/>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华文中宋" panose="02010600040101010101" charset="-122"/>
          <a:cs typeface="华文中宋" panose="02010600040101010101" charset="-122"/>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华文中宋" panose="02010600040101010101" charset="-122"/>
          <a:cs typeface="华文中宋" panose="02010600040101010101" charset="-122"/>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华文中宋" panose="02010600040101010101" charset="-122"/>
          <a:cs typeface="华文中宋" panose="02010600040101010101" charset="-122"/>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华文中宋" panose="02010600040101010101" charset="-122"/>
          <a:cs typeface="华文中宋" panose="02010600040101010101" charset="-122"/>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华文中宋" panose="02010600040101010101" charset="-122"/>
          <a:cs typeface="华文中宋" panose="02010600040101010101" charset="-122"/>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3.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8.png"/><Relationship Id="rId5" Type="http://schemas.openxmlformats.org/officeDocument/2006/relationships/image" Target="../media/image13.jpeg"/><Relationship Id="rId10" Type="http://schemas.openxmlformats.org/officeDocument/2006/relationships/image" Target="../media/image24.png"/><Relationship Id="rId4" Type="http://schemas.openxmlformats.org/officeDocument/2006/relationships/notesSlide" Target="../notesSlides/notesSlide12.xml"/><Relationship Id="rId9" Type="http://schemas.openxmlformats.org/officeDocument/2006/relationships/image" Target="../media/image23.jpe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33.xml"/><Relationship Id="rId7" Type="http://schemas.openxmlformats.org/officeDocument/2006/relationships/slideLayout" Target="../slideLayouts/slideLayout14.xml"/><Relationship Id="rId12" Type="http://schemas.openxmlformats.org/officeDocument/2006/relationships/image" Target="../media/image25.jpe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image" Target="../media/image3.png"/><Relationship Id="rId5" Type="http://schemas.openxmlformats.org/officeDocument/2006/relationships/tags" Target="../tags/tag35.xml"/><Relationship Id="rId10" Type="http://schemas.openxmlformats.org/officeDocument/2006/relationships/image" Target="../media/image8.png"/><Relationship Id="rId4" Type="http://schemas.openxmlformats.org/officeDocument/2006/relationships/tags" Target="../tags/tag34.xml"/><Relationship Id="rId9" Type="http://schemas.openxmlformats.org/officeDocument/2006/relationships/image" Target="../media/image13.jpeg"/></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slideLayout" Target="../slideLayouts/slideLayout14.xml"/><Relationship Id="rId7" Type="http://schemas.openxmlformats.org/officeDocument/2006/relationships/image" Target="../media/image3.png"/><Relationship Id="rId12" Type="http://schemas.openxmlformats.org/officeDocument/2006/relationships/image" Target="../media/image30.pn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8.png"/><Relationship Id="rId11" Type="http://schemas.openxmlformats.org/officeDocument/2006/relationships/image" Target="../media/image29.png"/><Relationship Id="rId5" Type="http://schemas.openxmlformats.org/officeDocument/2006/relationships/image" Target="../media/image13.jpeg"/><Relationship Id="rId10" Type="http://schemas.openxmlformats.org/officeDocument/2006/relationships/image" Target="../media/image28.png"/><Relationship Id="rId4" Type="http://schemas.openxmlformats.org/officeDocument/2006/relationships/notesSlide" Target="../notesSlides/notesSlide14.xml"/><Relationship Id="rId9" Type="http://schemas.openxmlformats.org/officeDocument/2006/relationships/image" Target="../media/image27.png"/></Relationships>
</file>

<file path=ppt/slides/_rels/slide15.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notesSlide" Target="../notesSlides/notesSlide15.xml"/><Relationship Id="rId18" Type="http://schemas.openxmlformats.org/officeDocument/2006/relationships/image" Target="../media/image32.png"/><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slideLayout" Target="../slideLayouts/slideLayout14.xml"/><Relationship Id="rId17" Type="http://schemas.openxmlformats.org/officeDocument/2006/relationships/image" Target="../media/image31.png"/><Relationship Id="rId2" Type="http://schemas.openxmlformats.org/officeDocument/2006/relationships/tags" Target="../tags/tag40.xml"/><Relationship Id="rId16" Type="http://schemas.openxmlformats.org/officeDocument/2006/relationships/image" Target="../media/image3.png"/><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5" Type="http://schemas.openxmlformats.org/officeDocument/2006/relationships/tags" Target="../tags/tag43.xml"/><Relationship Id="rId15" Type="http://schemas.openxmlformats.org/officeDocument/2006/relationships/image" Target="../media/image8.png"/><Relationship Id="rId10" Type="http://schemas.openxmlformats.org/officeDocument/2006/relationships/tags" Target="../tags/tag48.xml"/><Relationship Id="rId19" Type="http://schemas.openxmlformats.org/officeDocument/2006/relationships/image" Target="../media/image33.png"/><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3.jpeg"/><Relationship Id="rId7"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34.png"/><Relationship Id="rId5" Type="http://schemas.openxmlformats.org/officeDocument/2006/relationships/image" Target="../media/image3.png"/><Relationship Id="rId4" Type="http://schemas.openxmlformats.org/officeDocument/2006/relationships/image" Target="../media/image8.png"/><Relationship Id="rId9" Type="http://schemas.openxmlformats.org/officeDocument/2006/relationships/image" Target="../media/image37.png"/></Relationships>
</file>

<file path=ppt/slides/_rels/slide18.xml.rels><?xml version="1.0" encoding="UTF-8" standalone="yes"?>
<Relationships xmlns="http://schemas.openxmlformats.org/package/2006/relationships"><Relationship Id="rId13" Type="http://schemas.openxmlformats.org/officeDocument/2006/relationships/tags" Target="../tags/tag62.xml"/><Relationship Id="rId18" Type="http://schemas.openxmlformats.org/officeDocument/2006/relationships/tags" Target="../tags/tag67.xml"/><Relationship Id="rId26" Type="http://schemas.openxmlformats.org/officeDocument/2006/relationships/tags" Target="../tags/tag75.xml"/><Relationship Id="rId39" Type="http://schemas.openxmlformats.org/officeDocument/2006/relationships/image" Target="../media/image41.svg"/><Relationship Id="rId21" Type="http://schemas.openxmlformats.org/officeDocument/2006/relationships/tags" Target="../tags/tag70.xml"/><Relationship Id="rId34" Type="http://schemas.openxmlformats.org/officeDocument/2006/relationships/image" Target="../media/image8.png"/><Relationship Id="rId7" Type="http://schemas.openxmlformats.org/officeDocument/2006/relationships/tags" Target="../tags/tag56.xml"/><Relationship Id="rId12" Type="http://schemas.openxmlformats.org/officeDocument/2006/relationships/tags" Target="../tags/tag61.xml"/><Relationship Id="rId17" Type="http://schemas.openxmlformats.org/officeDocument/2006/relationships/tags" Target="../tags/tag66.xml"/><Relationship Id="rId25" Type="http://schemas.openxmlformats.org/officeDocument/2006/relationships/tags" Target="../tags/tag74.xml"/><Relationship Id="rId33" Type="http://schemas.openxmlformats.org/officeDocument/2006/relationships/image" Target="../media/image13.jpeg"/><Relationship Id="rId38" Type="http://schemas.openxmlformats.org/officeDocument/2006/relationships/image" Target="../media/image40.png"/><Relationship Id="rId2" Type="http://schemas.openxmlformats.org/officeDocument/2006/relationships/tags" Target="../tags/tag51.xml"/><Relationship Id="rId16" Type="http://schemas.openxmlformats.org/officeDocument/2006/relationships/tags" Target="../tags/tag65.xml"/><Relationship Id="rId20" Type="http://schemas.openxmlformats.org/officeDocument/2006/relationships/tags" Target="../tags/tag69.xml"/><Relationship Id="rId29" Type="http://schemas.openxmlformats.org/officeDocument/2006/relationships/tags" Target="../tags/tag78.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tags" Target="../tags/tag60.xml"/><Relationship Id="rId24" Type="http://schemas.openxmlformats.org/officeDocument/2006/relationships/tags" Target="../tags/tag73.xml"/><Relationship Id="rId32" Type="http://schemas.openxmlformats.org/officeDocument/2006/relationships/notesSlide" Target="../notesSlides/notesSlide18.xml"/><Relationship Id="rId37" Type="http://schemas.openxmlformats.org/officeDocument/2006/relationships/image" Target="../media/image39.svg"/><Relationship Id="rId40" Type="http://schemas.openxmlformats.org/officeDocument/2006/relationships/image" Target="../media/image42.png"/><Relationship Id="rId5" Type="http://schemas.openxmlformats.org/officeDocument/2006/relationships/tags" Target="../tags/tag54.xml"/><Relationship Id="rId15" Type="http://schemas.openxmlformats.org/officeDocument/2006/relationships/tags" Target="../tags/tag64.xml"/><Relationship Id="rId23" Type="http://schemas.openxmlformats.org/officeDocument/2006/relationships/tags" Target="../tags/tag72.xml"/><Relationship Id="rId28" Type="http://schemas.openxmlformats.org/officeDocument/2006/relationships/tags" Target="../tags/tag77.xml"/><Relationship Id="rId36" Type="http://schemas.openxmlformats.org/officeDocument/2006/relationships/image" Target="../media/image38.png"/><Relationship Id="rId10" Type="http://schemas.openxmlformats.org/officeDocument/2006/relationships/tags" Target="../tags/tag59.xml"/><Relationship Id="rId19" Type="http://schemas.openxmlformats.org/officeDocument/2006/relationships/tags" Target="../tags/tag68.xml"/><Relationship Id="rId31" Type="http://schemas.openxmlformats.org/officeDocument/2006/relationships/slideLayout" Target="../slideLayouts/slideLayout14.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tags" Target="../tags/tag63.xml"/><Relationship Id="rId22" Type="http://schemas.openxmlformats.org/officeDocument/2006/relationships/tags" Target="../tags/tag71.xml"/><Relationship Id="rId27" Type="http://schemas.openxmlformats.org/officeDocument/2006/relationships/tags" Target="../tags/tag76.xml"/><Relationship Id="rId30" Type="http://schemas.openxmlformats.org/officeDocument/2006/relationships/tags" Target="../tags/tag79.xml"/><Relationship Id="rId35" Type="http://schemas.openxmlformats.org/officeDocument/2006/relationships/image" Target="../media/image3.png"/><Relationship Id="rId8" Type="http://schemas.openxmlformats.org/officeDocument/2006/relationships/tags" Target="../tags/tag57.xml"/><Relationship Id="rId3" Type="http://schemas.openxmlformats.org/officeDocument/2006/relationships/tags" Target="../tags/tag5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14.xml"/><Relationship Id="rId5" Type="http://schemas.openxmlformats.org/officeDocument/2006/relationships/image" Target="../media/image3.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image" Target="../media/image3.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3.xml"/><Relationship Id="rId7"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3.png"/><Relationship Id="rId4" Type="http://schemas.openxmlformats.org/officeDocument/2006/relationships/image" Target="../media/image7.jpe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8.png"/><Relationship Id="rId3" Type="http://schemas.openxmlformats.org/officeDocument/2006/relationships/tags" Target="../tags/tag14.xml"/><Relationship Id="rId7" Type="http://schemas.openxmlformats.org/officeDocument/2006/relationships/image" Target="../media/image14.jpeg"/><Relationship Id="rId12" Type="http://schemas.openxmlformats.org/officeDocument/2006/relationships/image" Target="../media/image17.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5.xml"/><Relationship Id="rId11" Type="http://schemas.openxmlformats.org/officeDocument/2006/relationships/image" Target="../media/image16.png"/><Relationship Id="rId5" Type="http://schemas.openxmlformats.org/officeDocument/2006/relationships/slideLayout" Target="../slideLayouts/slideLayout7.xml"/><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tags" Target="../tags/tag15.xml"/><Relationship Id="rId9" Type="http://schemas.openxmlformats.org/officeDocument/2006/relationships/image" Target="../media/image3.png"/><Relationship Id="rId1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18" Type="http://schemas.openxmlformats.org/officeDocument/2006/relationships/image" Target="../media/image3.png"/><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tags" Target="../tags/tag27.xml"/><Relationship Id="rId17" Type="http://schemas.openxmlformats.org/officeDocument/2006/relationships/image" Target="../media/image8.png"/><Relationship Id="rId2" Type="http://schemas.openxmlformats.org/officeDocument/2006/relationships/tags" Target="../tags/tag17.xml"/><Relationship Id="rId16" Type="http://schemas.openxmlformats.org/officeDocument/2006/relationships/image" Target="../media/image13.jpeg"/><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5" Type="http://schemas.openxmlformats.org/officeDocument/2006/relationships/tags" Target="../tags/tag20.xml"/><Relationship Id="rId15" Type="http://schemas.openxmlformats.org/officeDocument/2006/relationships/notesSlide" Target="../notesSlides/notesSlide6.xml"/><Relationship Id="rId10" Type="http://schemas.openxmlformats.org/officeDocument/2006/relationships/tags" Target="../tags/tag25.xml"/><Relationship Id="rId19" Type="http://schemas.openxmlformats.org/officeDocument/2006/relationships/image" Target="../media/image21.png"/><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5641955" y="-186055"/>
            <a:ext cx="4064000" cy="368300"/>
          </a:xfrm>
          <a:prstGeom prst="rect">
            <a:avLst/>
          </a:prstGeom>
          <a:noFill/>
        </p:spPr>
        <p:txBody>
          <a:bodyPr wrap="square" rtlCol="0">
            <a:spAutoFit/>
          </a:bodyPr>
          <a:lstStyle/>
          <a:p>
            <a:endParaRPr lang="zh-CN" altLang="en-US"/>
          </a:p>
        </p:txBody>
      </p:sp>
      <p:grpSp>
        <p:nvGrpSpPr>
          <p:cNvPr id="2" name="组合 1"/>
          <p:cNvGrpSpPr/>
          <p:nvPr/>
        </p:nvGrpSpPr>
        <p:grpSpPr>
          <a:xfrm>
            <a:off x="-606425" y="0"/>
            <a:ext cx="13404850" cy="6858000"/>
            <a:chOff x="-955" y="0"/>
            <a:chExt cx="21110" cy="10800"/>
          </a:xfrm>
        </p:grpSpPr>
        <p:pic>
          <p:nvPicPr>
            <p:cNvPr id="5" name="图片 4"/>
            <p:cNvPicPr>
              <a:picLocks noChangeAspect="1"/>
            </p:cNvPicPr>
            <p:nvPr/>
          </p:nvPicPr>
          <p:blipFill>
            <a:blip r:embed="rId4" cstate="print">
              <a:alphaModFix amt="60000"/>
              <a:extLst>
                <a:ext uri="{28A0092B-C50C-407E-A947-70E740481C1C}">
                  <a14:useLocalDpi xmlns:a14="http://schemas.microsoft.com/office/drawing/2010/main" val="0"/>
                </a:ext>
              </a:extLst>
            </a:blip>
            <a:stretch>
              <a:fillRect/>
            </a:stretch>
          </p:blipFill>
          <p:spPr>
            <a:xfrm>
              <a:off x="-955" y="0"/>
              <a:ext cx="21111" cy="10800"/>
            </a:xfrm>
            <a:prstGeom prst="rect">
              <a:avLst/>
            </a:prstGeom>
          </p:spPr>
        </p:pic>
        <p:sp>
          <p:nvSpPr>
            <p:cNvPr id="24" name="矩形 23"/>
            <p:cNvSpPr/>
            <p:nvPr/>
          </p:nvSpPr>
          <p:spPr>
            <a:xfrm flipH="1" flipV="1">
              <a:off x="-1" y="0"/>
              <a:ext cx="19201" cy="10800"/>
            </a:xfrm>
            <a:prstGeom prst="rect">
              <a:avLst/>
            </a:prstGeom>
            <a:solidFill>
              <a:srgbClr val="3884F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cxnSp>
          <p:nvCxnSpPr>
            <p:cNvPr id="16" name="直接连接符 15"/>
            <p:cNvCxnSpPr/>
            <p:nvPr/>
          </p:nvCxnSpPr>
          <p:spPr>
            <a:xfrm>
              <a:off x="5584" y="4754"/>
              <a:ext cx="7856" cy="0"/>
            </a:xfrm>
            <a:prstGeom prst="line">
              <a:avLst/>
            </a:prstGeom>
            <a:ln w="15875" cap="rnd">
              <a:gradFill>
                <a:gsLst>
                  <a:gs pos="0">
                    <a:srgbClr val="00B0F0">
                      <a:alpha val="0"/>
                    </a:srgbClr>
                  </a:gs>
                  <a:gs pos="50000">
                    <a:srgbClr val="FFFFFF"/>
                  </a:gs>
                  <a:gs pos="100000">
                    <a:srgbClr val="00B0F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6336" y="7440"/>
              <a:ext cx="6528" cy="466"/>
              <a:chOff x="6480" y="7320"/>
              <a:chExt cx="6528" cy="466"/>
            </a:xfrm>
            <a:noFill/>
          </p:grpSpPr>
          <p:sp>
            <p:nvSpPr>
              <p:cNvPr id="17" name="矩形 16"/>
              <p:cNvSpPr/>
              <p:nvPr/>
            </p:nvSpPr>
            <p:spPr>
              <a:xfrm>
                <a:off x="6480" y="7320"/>
                <a:ext cx="3048" cy="467"/>
              </a:xfrm>
              <a:prstGeom prst="rect">
                <a:avLst/>
              </a:prstGeom>
              <a:grp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1200" dirty="0">
                    <a:solidFill>
                      <a:schemeClr val="tx2"/>
                    </a:solidFill>
                    <a:latin typeface="华文中宋" panose="02010600040101010101" charset="-122"/>
                    <a:ea typeface="华文中宋" panose="02010600040101010101" charset="-122"/>
                    <a:cs typeface="华文中宋" panose="02010600040101010101" charset="-122"/>
                    <a:sym typeface="+mn-ea"/>
                  </a:rPr>
                  <a:t>元道通信股份有限公司</a:t>
                </a:r>
              </a:p>
            </p:txBody>
          </p:sp>
          <p:sp>
            <p:nvSpPr>
              <p:cNvPr id="18" name="矩形 17"/>
              <p:cNvSpPr/>
              <p:nvPr/>
            </p:nvSpPr>
            <p:spPr>
              <a:xfrm>
                <a:off x="9960" y="7320"/>
                <a:ext cx="3048" cy="467"/>
              </a:xfrm>
              <a:prstGeom prst="rect">
                <a:avLst/>
              </a:prstGeom>
              <a:grp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200"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2024</a:t>
                </a:r>
                <a:r>
                  <a:rPr lang="zh-CN" altLang="en-US" sz="1200"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年</a:t>
                </a:r>
                <a:r>
                  <a:rPr lang="en-US" altLang="zh-CN" sz="1200"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5</a:t>
                </a:r>
                <a:r>
                  <a:rPr lang="zh-CN" altLang="en-US" sz="1200"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月</a:t>
                </a:r>
                <a:r>
                  <a:rPr lang="en-US" altLang="zh-CN" sz="1200"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30</a:t>
                </a:r>
                <a:r>
                  <a:rPr lang="zh-CN" altLang="en-US" sz="1200"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日</a:t>
                </a:r>
              </a:p>
            </p:txBody>
          </p:sp>
        </p:grpSp>
        <p:pic>
          <p:nvPicPr>
            <p:cNvPr id="106" name="图片 105" descr="C:/Users/DELL/Desktop/公司LOGO.png公司LOGO"/>
            <p:cNvPicPr>
              <a:picLocks noChangeAspect="1"/>
            </p:cNvPicPr>
            <p:nvPr/>
          </p:nvPicPr>
          <p:blipFill>
            <a:blip r:embed="rId5"/>
            <a:srcRect l="1778" r="1778"/>
            <a:stretch>
              <a:fillRect/>
            </a:stretch>
          </p:blipFill>
          <p:spPr>
            <a:xfrm>
              <a:off x="16321" y="275"/>
              <a:ext cx="3150" cy="900"/>
            </a:xfrm>
            <a:prstGeom prst="rect">
              <a:avLst/>
            </a:prstGeom>
          </p:spPr>
        </p:pic>
        <p:pic>
          <p:nvPicPr>
            <p:cNvPr id="11" name="图片 10" descr="首页标题"/>
            <p:cNvPicPr>
              <a:picLocks noChangeAspect="1"/>
            </p:cNvPicPr>
            <p:nvPr/>
          </p:nvPicPr>
          <p:blipFill>
            <a:blip r:embed="rId6"/>
            <a:stretch>
              <a:fillRect/>
            </a:stretch>
          </p:blipFill>
          <p:spPr>
            <a:xfrm>
              <a:off x="1147" y="3093"/>
              <a:ext cx="16906" cy="3322"/>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795"/>
            <a:ext cx="12192000" cy="6884670"/>
          </a:xfrm>
          <a:prstGeom prst="rect">
            <a:avLst/>
          </a:prstGeom>
        </p:spPr>
      </p:pic>
      <p:pic>
        <p:nvPicPr>
          <p:cNvPr id="73" name="Picture 70"/>
          <p:cNvPicPr>
            <a:picLocks noChangeAspect="1"/>
          </p:cNvPicPr>
          <p:nvPr/>
        </p:nvPicPr>
        <p:blipFill>
          <a:blip r:embed="rId4" cstate="email"/>
          <a:stretch>
            <a:fillRect/>
          </a:stretch>
        </p:blipFill>
        <p:spPr>
          <a:xfrm>
            <a:off x="0" y="800100"/>
            <a:ext cx="12179935" cy="6073775"/>
          </a:xfrm>
          <a:prstGeom prst="rect">
            <a:avLst/>
          </a:prstGeom>
        </p:spPr>
      </p:pic>
      <p:sp>
        <p:nvSpPr>
          <p:cNvPr id="5" name="矩形 4"/>
          <p:cNvSpPr/>
          <p:nvPr/>
        </p:nvSpPr>
        <p:spPr>
          <a:xfrm flipH="1" flipV="1">
            <a:off x="-7620" y="-10795"/>
            <a:ext cx="12186920" cy="6885305"/>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80" name="图片 179" descr="C:/Users/DELL/Desktop/公司LOGO.png公司LOGO"/>
          <p:cNvPicPr>
            <a:picLocks noChangeAspect="1"/>
          </p:cNvPicPr>
          <p:nvPr/>
        </p:nvPicPr>
        <p:blipFill>
          <a:blip r:embed="rId5"/>
          <a:srcRect l="1778" r="1778"/>
          <a:stretch>
            <a:fillRect/>
          </a:stretch>
        </p:blipFill>
        <p:spPr>
          <a:xfrm>
            <a:off x="10363200" y="228600"/>
            <a:ext cx="2000250" cy="571500"/>
          </a:xfrm>
          <a:prstGeom prst="rect">
            <a:avLst/>
          </a:prstGeom>
        </p:spPr>
      </p:pic>
      <p:sp>
        <p:nvSpPr>
          <p:cNvPr id="128" name="下箭头 10"/>
          <p:cNvSpPr/>
          <p:nvPr/>
        </p:nvSpPr>
        <p:spPr>
          <a:xfrm rot="10800000">
            <a:off x="5710873" y="1464945"/>
            <a:ext cx="770890" cy="615315"/>
          </a:xfrm>
          <a:prstGeom prst="downArrow">
            <a:avLst>
              <a:gd name="adj1" fmla="val 50000"/>
              <a:gd name="adj2" fmla="val 55102"/>
            </a:avLst>
          </a:prstGeom>
          <a:gradFill flip="none" rotWithShape="1">
            <a:gsLst>
              <a:gs pos="2000">
                <a:srgbClr val="204DA9">
                  <a:alpha val="0"/>
                </a:srgbClr>
              </a:gs>
              <a:gs pos="100000">
                <a:srgbClr val="23FFFF"/>
              </a:gs>
            </a:gsLst>
            <a:lin ang="5400000" scaled="1"/>
            <a:tileRect/>
          </a:gradFill>
          <a:ln w="12700" cap="rnd">
            <a:noFill/>
            <a:prstDash val="solid"/>
            <a:round/>
          </a:ln>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E7602"/>
              </a:solidFill>
              <a:effectLst/>
              <a:uLnTx/>
              <a:uFillTx/>
              <a:latin typeface="华文中宋" panose="02010600040101010101" charset="-122"/>
              <a:ea typeface="华文中宋" panose="02010600040101010101" charset="-122"/>
              <a:cs typeface="华文中宋" panose="02010600040101010101" charset="-122"/>
              <a:sym typeface="+mn-lt"/>
            </a:endParaRPr>
          </a:p>
        </p:txBody>
      </p:sp>
      <p:grpSp>
        <p:nvGrpSpPr>
          <p:cNvPr id="63" name="组合 62"/>
          <p:cNvGrpSpPr/>
          <p:nvPr/>
        </p:nvGrpSpPr>
        <p:grpSpPr>
          <a:xfrm>
            <a:off x="4037965" y="5562600"/>
            <a:ext cx="4129405" cy="1060450"/>
            <a:chOff x="4104005" y="4856118"/>
            <a:chExt cx="4129405" cy="1060450"/>
          </a:xfrm>
          <a:solidFill>
            <a:srgbClr val="23FFFF"/>
          </a:solidFill>
        </p:grpSpPr>
        <p:sp>
          <p:nvSpPr>
            <p:cNvPr id="64" name="Freeform 10"/>
            <p:cNvSpPr/>
            <p:nvPr/>
          </p:nvSpPr>
          <p:spPr>
            <a:xfrm>
              <a:off x="6323330" y="4856118"/>
              <a:ext cx="1910080" cy="937895"/>
            </a:xfrm>
            <a:custGeom>
              <a:avLst/>
              <a:gdLst>
                <a:gd name="connsiteX0" fmla="*/ 0 w 1366707"/>
                <a:gd name="connsiteY0" fmla="*/ 0 h 671136"/>
                <a:gd name="connsiteX1" fmla="*/ 0 w 1366707"/>
                <a:gd name="connsiteY1" fmla="*/ 0 h 671136"/>
                <a:gd name="connsiteX2" fmla="*/ 1179213 w 1366707"/>
                <a:gd name="connsiteY2" fmla="*/ 326524 h 671136"/>
                <a:gd name="connsiteX3" fmla="*/ 715713 w 1366707"/>
                <a:gd name="connsiteY3" fmla="*/ 577843 h 671136"/>
                <a:gd name="connsiteX4" fmla="*/ 829923 w 1366707"/>
                <a:gd name="connsiteY4" fmla="*/ 671136 h 671136"/>
                <a:gd name="connsiteX5" fmla="*/ 1366707 w 1366707"/>
                <a:gd name="connsiteY5" fmla="*/ 378883 h 671136"/>
                <a:gd name="connsiteX6" fmla="*/ 0 w 1366707"/>
                <a:gd name="connsiteY6" fmla="*/ 0 h 67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707" h="671136">
                  <a:moveTo>
                    <a:pt x="0" y="0"/>
                  </a:moveTo>
                  <a:lnTo>
                    <a:pt x="0" y="0"/>
                  </a:lnTo>
                  <a:cubicBezTo>
                    <a:pt x="660512" y="14279"/>
                    <a:pt x="1179213" y="155170"/>
                    <a:pt x="1179213" y="326524"/>
                  </a:cubicBezTo>
                  <a:cubicBezTo>
                    <a:pt x="1179213" y="427433"/>
                    <a:pt x="999333" y="517870"/>
                    <a:pt x="715713" y="577843"/>
                  </a:cubicBezTo>
                  <a:lnTo>
                    <a:pt x="829923" y="671136"/>
                  </a:lnTo>
                  <a:cubicBezTo>
                    <a:pt x="1158275" y="601643"/>
                    <a:pt x="1366707" y="495975"/>
                    <a:pt x="1366707" y="378883"/>
                  </a:cubicBezTo>
                  <a:cubicBezTo>
                    <a:pt x="1366707" y="178018"/>
                    <a:pt x="764252" y="14279"/>
                    <a:pt x="0" y="0"/>
                  </a:cubicBezTo>
                  <a:close/>
                </a:path>
              </a:pathLst>
            </a:custGeom>
            <a:grpFill/>
            <a:ln>
              <a:noFill/>
            </a:ln>
            <a:effectLst>
              <a:outerShdw blurRad="127000" dist="63500" dir="2700000" sx="98000" sy="98000" algn="tl" rotWithShape="0">
                <a:srgbClr val="2A23BF">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ea typeface="华文中宋" panose="02010600040101010101" charset="-122"/>
                <a:cs typeface="华文中宋" panose="02010600040101010101" charset="-122"/>
                <a:sym typeface="+mn-lt"/>
              </a:endParaRPr>
            </a:p>
          </p:txBody>
        </p:sp>
        <p:sp>
          <p:nvSpPr>
            <p:cNvPr id="65" name="Freeform 11"/>
            <p:cNvSpPr/>
            <p:nvPr/>
          </p:nvSpPr>
          <p:spPr>
            <a:xfrm>
              <a:off x="4104005" y="4856118"/>
              <a:ext cx="1910080" cy="937895"/>
            </a:xfrm>
            <a:custGeom>
              <a:avLst/>
              <a:gdLst>
                <a:gd name="connsiteX0" fmla="*/ 1366708 w 1366708"/>
                <a:gd name="connsiteY0" fmla="*/ 0 h 671136"/>
                <a:gd name="connsiteX1" fmla="*/ 1366708 w 1366708"/>
                <a:gd name="connsiteY1" fmla="*/ 0 h 671136"/>
                <a:gd name="connsiteX2" fmla="*/ 187495 w 1366708"/>
                <a:gd name="connsiteY2" fmla="*/ 326524 h 671136"/>
                <a:gd name="connsiteX3" fmla="*/ 650995 w 1366708"/>
                <a:gd name="connsiteY3" fmla="*/ 577843 h 671136"/>
                <a:gd name="connsiteX4" fmla="*/ 536786 w 1366708"/>
                <a:gd name="connsiteY4" fmla="*/ 671136 h 671136"/>
                <a:gd name="connsiteX5" fmla="*/ 1 w 1366708"/>
                <a:gd name="connsiteY5" fmla="*/ 378883 h 671136"/>
                <a:gd name="connsiteX6" fmla="*/ 1366708 w 1366708"/>
                <a:gd name="connsiteY6" fmla="*/ 0 h 67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708" h="671136">
                  <a:moveTo>
                    <a:pt x="1366708" y="0"/>
                  </a:moveTo>
                  <a:lnTo>
                    <a:pt x="1366708" y="0"/>
                  </a:lnTo>
                  <a:cubicBezTo>
                    <a:pt x="706197" y="14279"/>
                    <a:pt x="187495" y="155170"/>
                    <a:pt x="187495" y="326524"/>
                  </a:cubicBezTo>
                  <a:cubicBezTo>
                    <a:pt x="187495" y="427433"/>
                    <a:pt x="367375" y="517870"/>
                    <a:pt x="650995" y="577843"/>
                  </a:cubicBezTo>
                  <a:lnTo>
                    <a:pt x="536786" y="671136"/>
                  </a:lnTo>
                  <a:cubicBezTo>
                    <a:pt x="208433" y="601643"/>
                    <a:pt x="1" y="495975"/>
                    <a:pt x="1" y="378883"/>
                  </a:cubicBezTo>
                  <a:cubicBezTo>
                    <a:pt x="-951" y="178018"/>
                    <a:pt x="602456" y="14279"/>
                    <a:pt x="1366708" y="0"/>
                  </a:cubicBezTo>
                  <a:close/>
                </a:path>
              </a:pathLst>
            </a:custGeom>
            <a:grpFill/>
            <a:ln>
              <a:noFill/>
            </a:ln>
            <a:effectLst>
              <a:outerShdw blurRad="127000" dist="63500" dir="2700000" sx="98000" sy="98000" algn="tl" rotWithShape="0">
                <a:srgbClr val="2A23BF">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ea typeface="华文中宋" panose="02010600040101010101" charset="-122"/>
                <a:cs typeface="华文中宋" panose="02010600040101010101" charset="-122"/>
                <a:sym typeface="+mn-lt"/>
              </a:endParaRPr>
            </a:p>
          </p:txBody>
        </p:sp>
        <p:sp>
          <p:nvSpPr>
            <p:cNvPr id="66" name="Freeform 12"/>
            <p:cNvSpPr/>
            <p:nvPr/>
          </p:nvSpPr>
          <p:spPr>
            <a:xfrm>
              <a:off x="4971415" y="5680983"/>
              <a:ext cx="2402840" cy="235585"/>
            </a:xfrm>
            <a:custGeom>
              <a:avLst/>
              <a:gdLst>
                <a:gd name="connsiteX0" fmla="*/ 1719805 w 1719804"/>
                <a:gd name="connsiteY0" fmla="*/ 96149 h 168497"/>
                <a:gd name="connsiteX1" fmla="*/ 1621775 w 1719804"/>
                <a:gd name="connsiteY1" fmla="*/ 0 h 168497"/>
                <a:gd name="connsiteX2" fmla="*/ 859426 w 1719804"/>
                <a:gd name="connsiteY2" fmla="*/ 63782 h 168497"/>
                <a:gd name="connsiteX3" fmla="*/ 104692 w 1719804"/>
                <a:gd name="connsiteY3" fmla="*/ 1904 h 168497"/>
                <a:gd name="connsiteX4" fmla="*/ 0 w 1719804"/>
                <a:gd name="connsiteY4" fmla="*/ 97100 h 168497"/>
                <a:gd name="connsiteX5" fmla="*/ 860378 w 1719804"/>
                <a:gd name="connsiteY5" fmla="*/ 168498 h 168497"/>
                <a:gd name="connsiteX6" fmla="*/ 1719805 w 1719804"/>
                <a:gd name="connsiteY6" fmla="*/ 96149 h 16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804" h="168497">
                  <a:moveTo>
                    <a:pt x="1719805" y="96149"/>
                  </a:moveTo>
                  <a:lnTo>
                    <a:pt x="1621775" y="0"/>
                  </a:lnTo>
                  <a:cubicBezTo>
                    <a:pt x="1408584" y="39982"/>
                    <a:pt x="1144950" y="63782"/>
                    <a:pt x="859426" y="63782"/>
                  </a:cubicBezTo>
                  <a:cubicBezTo>
                    <a:pt x="577710" y="63782"/>
                    <a:pt x="315979" y="40934"/>
                    <a:pt x="104692" y="1904"/>
                  </a:cubicBezTo>
                  <a:lnTo>
                    <a:pt x="0" y="97100"/>
                  </a:lnTo>
                  <a:cubicBezTo>
                    <a:pt x="241743" y="141843"/>
                    <a:pt x="539640" y="168498"/>
                    <a:pt x="860378" y="168498"/>
                  </a:cubicBezTo>
                  <a:cubicBezTo>
                    <a:pt x="1180165" y="167546"/>
                    <a:pt x="1478061" y="140891"/>
                    <a:pt x="1719805" y="96149"/>
                  </a:cubicBezTo>
                  <a:close/>
                </a:path>
              </a:pathLst>
            </a:custGeom>
            <a:grpFill/>
            <a:ln w="9514" cap="flat">
              <a:noFill/>
              <a:prstDash val="solid"/>
              <a:miter/>
            </a:ln>
            <a:effectLst>
              <a:outerShdw blurRad="127000" dist="38100" dir="5400000" algn="t" rotWithShape="0">
                <a:srgbClr val="2A23BF">
                  <a:alpha val="20000"/>
                </a:srgb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ea typeface="华文中宋" panose="02010600040101010101" charset="-122"/>
                <a:cs typeface="华文中宋" panose="02010600040101010101" charset="-122"/>
                <a:sym typeface="+mn-lt"/>
              </a:endParaRPr>
            </a:p>
          </p:txBody>
        </p:sp>
      </p:grpSp>
      <p:sp>
        <p:nvSpPr>
          <p:cNvPr id="50" name="椭圆 49"/>
          <p:cNvSpPr/>
          <p:nvPr/>
        </p:nvSpPr>
        <p:spPr>
          <a:xfrm>
            <a:off x="4174490" y="2042160"/>
            <a:ext cx="3843655" cy="712470"/>
          </a:xfrm>
          <a:prstGeom prst="ellipse">
            <a:avLst/>
          </a:prstGeom>
          <a:gradFill>
            <a:gsLst>
              <a:gs pos="100000">
                <a:srgbClr val="23FFFF">
                  <a:alpha val="38000"/>
                </a:srgbClr>
              </a:gs>
              <a:gs pos="0">
                <a:srgbClr val="23FFFF">
                  <a:alpha val="0"/>
                </a:srgbClr>
              </a:gs>
            </a:gsLst>
            <a:lin ang="5400000" scaled="0"/>
          </a:gradFill>
          <a:ln w="3175">
            <a:gradFill>
              <a:gsLst>
                <a:gs pos="0">
                  <a:schemeClr val="accent1">
                    <a:lumMod val="5000"/>
                    <a:lumOff val="95000"/>
                    <a:alpha val="0"/>
                  </a:schemeClr>
                </a:gs>
                <a:gs pos="82000">
                  <a:srgbClr val="23FF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latin typeface="华文中宋" panose="02010600040101010101" charset="-122"/>
              <a:ea typeface="华文中宋" panose="02010600040101010101" charset="-122"/>
              <a:cs typeface="华文中宋" panose="02010600040101010101" charset="-122"/>
            </a:endParaRPr>
          </a:p>
        </p:txBody>
      </p:sp>
      <p:sp>
        <p:nvSpPr>
          <p:cNvPr id="75" name="椭圆 74"/>
          <p:cNvSpPr/>
          <p:nvPr/>
        </p:nvSpPr>
        <p:spPr>
          <a:xfrm>
            <a:off x="3870960" y="5562600"/>
            <a:ext cx="4451350" cy="1169035"/>
          </a:xfrm>
          <a:prstGeom prst="ellipse">
            <a:avLst/>
          </a:prstGeom>
          <a:gradFill>
            <a:gsLst>
              <a:gs pos="0">
                <a:srgbClr val="23FFFF">
                  <a:alpha val="20000"/>
                </a:srgbClr>
              </a:gs>
              <a:gs pos="50000">
                <a:srgbClr val="FFFFFF">
                  <a:alpha val="0"/>
                </a:srgbClr>
              </a:gs>
              <a:gs pos="100000">
                <a:srgbClr val="23FFFF">
                  <a:alpha val="20000"/>
                </a:srgbClr>
              </a:gs>
            </a:gsLst>
            <a:lin ang="0" scaled="0"/>
          </a:gradFill>
          <a:ln w="25400" cap="flat">
            <a:gradFill>
              <a:gsLst>
                <a:gs pos="3000">
                  <a:srgbClr val="23FFFF"/>
                </a:gs>
                <a:gs pos="94000">
                  <a:srgbClr val="204DA9">
                    <a:alpha val="0"/>
                  </a:srgbClr>
                </a:gs>
              </a:gsLst>
              <a:lin ang="16200000" scaled="1"/>
            </a:gradFill>
            <a:prstDash val="solid"/>
            <a:miter/>
          </a:ln>
          <a:effectLst>
            <a:outerShdw blurRad="76200" sx="101000" sy="101000" algn="ctr" rotWithShape="0">
              <a:srgbClr val="2A23BF">
                <a:alpha val="10000"/>
              </a:srgbClr>
            </a:outerShdw>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800" b="0" i="0" u="none" strike="noStrike" kern="1200" cap="none" spc="0" normalizeH="0" baseline="0" noProof="0">
              <a:ln>
                <a:noFill/>
              </a:ln>
              <a:solidFill>
                <a:srgbClr val="44546A">
                  <a:lumMod val="75000"/>
                  <a:lumOff val="25000"/>
                </a:srgbClr>
              </a:solidFill>
              <a:effectLst/>
              <a:uLnTx/>
              <a:uFillTx/>
              <a:ea typeface="华文中宋" panose="02010600040101010101" charset="-122"/>
              <a:cs typeface="华文中宋" panose="02010600040101010101" charset="-122"/>
              <a:sym typeface="+mn-lt"/>
            </a:endParaRPr>
          </a:p>
        </p:txBody>
      </p:sp>
      <p:sp>
        <p:nvSpPr>
          <p:cNvPr id="79" name="椭圆 78"/>
          <p:cNvSpPr/>
          <p:nvPr/>
        </p:nvSpPr>
        <p:spPr>
          <a:xfrm>
            <a:off x="3076575" y="2815590"/>
            <a:ext cx="6039485" cy="1125220"/>
          </a:xfrm>
          <a:prstGeom prst="ellipse">
            <a:avLst/>
          </a:prstGeom>
          <a:gradFill>
            <a:gsLst>
              <a:gs pos="100000">
                <a:srgbClr val="23FFFF">
                  <a:alpha val="20000"/>
                </a:srgbClr>
              </a:gs>
              <a:gs pos="0">
                <a:srgbClr val="23FFFF">
                  <a:alpha val="0"/>
                </a:srgbClr>
              </a:gs>
            </a:gsLst>
            <a:lin ang="5400000" scaled="0"/>
          </a:gradFill>
          <a:ln w="6350">
            <a:gradFill>
              <a:gsLst>
                <a:gs pos="24000">
                  <a:schemeClr val="accent1">
                    <a:lumMod val="5000"/>
                    <a:lumOff val="95000"/>
                    <a:alpha val="0"/>
                  </a:schemeClr>
                </a:gs>
                <a:gs pos="100000">
                  <a:srgbClr val="23FFFF"/>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latin typeface="华文中宋" panose="02010600040101010101" charset="-122"/>
              <a:ea typeface="华文中宋" panose="02010600040101010101" charset="-122"/>
              <a:cs typeface="华文中宋" panose="02010600040101010101" charset="-122"/>
            </a:endParaRPr>
          </a:p>
        </p:txBody>
      </p:sp>
      <p:sp>
        <p:nvSpPr>
          <p:cNvPr id="44" name="任意多边形: 形状 13"/>
          <p:cNvSpPr/>
          <p:nvPr/>
        </p:nvSpPr>
        <p:spPr>
          <a:xfrm>
            <a:off x="4174490" y="4566285"/>
            <a:ext cx="3750310" cy="548640"/>
          </a:xfrm>
          <a:custGeom>
            <a:avLst/>
            <a:gdLst>
              <a:gd name="connsiteX0" fmla="*/ 3405569 w 3405568"/>
              <a:gd name="connsiteY0" fmla="*/ 304514 h 609028"/>
              <a:gd name="connsiteX1" fmla="*/ 1702785 w 3405568"/>
              <a:gd name="connsiteY1" fmla="*/ 609029 h 609028"/>
              <a:gd name="connsiteX2" fmla="*/ 0 w 3405568"/>
              <a:gd name="connsiteY2" fmla="*/ 304514 h 609028"/>
              <a:gd name="connsiteX3" fmla="*/ 1702785 w 3405568"/>
              <a:gd name="connsiteY3" fmla="*/ 0 h 609028"/>
              <a:gd name="connsiteX4" fmla="*/ 3405569 w 3405568"/>
              <a:gd name="connsiteY4" fmla="*/ 304514 h 609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5568" h="609028">
                <a:moveTo>
                  <a:pt x="3405569" y="304514"/>
                </a:moveTo>
                <a:cubicBezTo>
                  <a:pt x="3405569" y="472693"/>
                  <a:pt x="2643206" y="609029"/>
                  <a:pt x="1702785" y="609029"/>
                </a:cubicBezTo>
                <a:cubicBezTo>
                  <a:pt x="762363" y="609029"/>
                  <a:pt x="0" y="472693"/>
                  <a:pt x="0" y="304514"/>
                </a:cubicBezTo>
                <a:cubicBezTo>
                  <a:pt x="0" y="136336"/>
                  <a:pt x="762363" y="0"/>
                  <a:pt x="1702785" y="0"/>
                </a:cubicBezTo>
                <a:cubicBezTo>
                  <a:pt x="2643206" y="0"/>
                  <a:pt x="3405569" y="136336"/>
                  <a:pt x="3405569" y="304514"/>
                </a:cubicBezTo>
                <a:close/>
              </a:path>
            </a:pathLst>
          </a:custGeom>
          <a:gradFill>
            <a:gsLst>
              <a:gs pos="1000">
                <a:srgbClr val="23FFFF">
                  <a:alpha val="0"/>
                </a:srgbClr>
              </a:gs>
              <a:gs pos="95000">
                <a:srgbClr val="23FFFF">
                  <a:alpha val="35000"/>
                </a:srgbClr>
              </a:gs>
            </a:gsLst>
            <a:lin ang="5400000" scaled="1"/>
          </a:gradFill>
          <a:ln w="19050">
            <a:gradFill>
              <a:gsLst>
                <a:gs pos="23000">
                  <a:srgbClr val="23FFFF">
                    <a:alpha val="0"/>
                  </a:srgbClr>
                </a:gs>
                <a:gs pos="100000">
                  <a:srgbClr val="23FFFF">
                    <a:alpha val="61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2"/>
              </a:solidFill>
              <a:effectLst/>
              <a:uLnTx/>
              <a:uFillTx/>
              <a:latin typeface="华文中宋" panose="02010600040101010101" charset="-122"/>
              <a:ea typeface="华文中宋" panose="02010600040101010101" charset="-122"/>
              <a:cs typeface="+mn-ea"/>
              <a:sym typeface="+mn-lt"/>
            </a:endParaRPr>
          </a:p>
        </p:txBody>
      </p:sp>
      <p:sp>
        <p:nvSpPr>
          <p:cNvPr id="48" name="任意多边形: 形状 13"/>
          <p:cNvSpPr/>
          <p:nvPr/>
        </p:nvSpPr>
        <p:spPr>
          <a:xfrm>
            <a:off x="2883535" y="3110230"/>
            <a:ext cx="6426200" cy="1456690"/>
          </a:xfrm>
          <a:custGeom>
            <a:avLst/>
            <a:gdLst>
              <a:gd name="connsiteX0" fmla="*/ 3405569 w 3405568"/>
              <a:gd name="connsiteY0" fmla="*/ 304514 h 609028"/>
              <a:gd name="connsiteX1" fmla="*/ 1702785 w 3405568"/>
              <a:gd name="connsiteY1" fmla="*/ 609029 h 609028"/>
              <a:gd name="connsiteX2" fmla="*/ 0 w 3405568"/>
              <a:gd name="connsiteY2" fmla="*/ 304514 h 609028"/>
              <a:gd name="connsiteX3" fmla="*/ 1702785 w 3405568"/>
              <a:gd name="connsiteY3" fmla="*/ 0 h 609028"/>
              <a:gd name="connsiteX4" fmla="*/ 3405569 w 3405568"/>
              <a:gd name="connsiteY4" fmla="*/ 304514 h 609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5568" h="609028">
                <a:moveTo>
                  <a:pt x="3405569" y="304514"/>
                </a:moveTo>
                <a:cubicBezTo>
                  <a:pt x="3405569" y="472693"/>
                  <a:pt x="2643206" y="609029"/>
                  <a:pt x="1702785" y="609029"/>
                </a:cubicBezTo>
                <a:cubicBezTo>
                  <a:pt x="762363" y="609029"/>
                  <a:pt x="0" y="472693"/>
                  <a:pt x="0" y="304514"/>
                </a:cubicBezTo>
                <a:cubicBezTo>
                  <a:pt x="0" y="136336"/>
                  <a:pt x="762363" y="0"/>
                  <a:pt x="1702785" y="0"/>
                </a:cubicBezTo>
                <a:cubicBezTo>
                  <a:pt x="2643206" y="0"/>
                  <a:pt x="3405569" y="136336"/>
                  <a:pt x="3405569" y="304514"/>
                </a:cubicBezTo>
                <a:close/>
              </a:path>
            </a:pathLst>
          </a:custGeom>
          <a:gradFill>
            <a:gsLst>
              <a:gs pos="1000">
                <a:srgbClr val="23FFFF">
                  <a:alpha val="0"/>
                </a:srgbClr>
              </a:gs>
              <a:gs pos="95000">
                <a:srgbClr val="23FFFF">
                  <a:alpha val="35000"/>
                </a:srgbClr>
              </a:gs>
            </a:gsLst>
            <a:lin ang="5400000" scaled="1"/>
          </a:gradFill>
          <a:ln w="12700">
            <a:gradFill>
              <a:gsLst>
                <a:gs pos="32000">
                  <a:srgbClr val="23FFFF">
                    <a:alpha val="0"/>
                  </a:srgbClr>
                </a:gs>
                <a:gs pos="100000">
                  <a:srgbClr val="23FFFF">
                    <a:alpha val="70000"/>
                  </a:srgbClr>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2"/>
              </a:solidFill>
              <a:effectLst/>
              <a:uLnTx/>
              <a:uFillTx/>
              <a:latin typeface="华文中宋" panose="02010600040101010101" charset="-122"/>
              <a:ea typeface="华文中宋" panose="02010600040101010101" charset="-122"/>
              <a:cs typeface="+mn-ea"/>
              <a:sym typeface="+mn-lt"/>
            </a:endParaRPr>
          </a:p>
        </p:txBody>
      </p:sp>
      <p:sp>
        <p:nvSpPr>
          <p:cNvPr id="17" name="文本框 16"/>
          <p:cNvSpPr txBox="1"/>
          <p:nvPr/>
        </p:nvSpPr>
        <p:spPr>
          <a:xfrm>
            <a:off x="5334000" y="2063115"/>
            <a:ext cx="1379855" cy="436245"/>
          </a:xfrm>
          <a:prstGeom prst="rect">
            <a:avLst/>
          </a:prstGeom>
          <a:noFill/>
        </p:spPr>
        <p:txBody>
          <a:bodyPr wrap="square" rtlCol="0" anchor="t">
            <a:noAutofit/>
          </a:bodyPr>
          <a:lstStyle/>
          <a:p>
            <a:pPr>
              <a:lnSpc>
                <a:spcPct val="120000"/>
              </a:lnSpc>
              <a:spcBef>
                <a:spcPts val="0"/>
              </a:spcBef>
              <a:spcAft>
                <a:spcPts val="0"/>
              </a:spcAft>
            </a:pPr>
            <a:r>
              <a:rPr lang="zh-CN" sz="1200">
                <a:solidFill>
                  <a:srgbClr val="23FFFF"/>
                </a:solidFill>
                <a:latin typeface="华文中宋" panose="02010600040101010101" charset="-122"/>
                <a:ea typeface="华文中宋" panose="02010600040101010101" charset="-122"/>
                <a:cs typeface="优设标题黑" panose="00000500000000000000" charset="-122"/>
                <a:sym typeface="+mn-ea"/>
              </a:rPr>
              <a:t>无人盯防</a:t>
            </a:r>
            <a:endParaRPr lang="zh-CN" altLang="en-US" sz="1200">
              <a:solidFill>
                <a:srgbClr val="23FFFF"/>
              </a:solidFill>
              <a:latin typeface="华文中宋" panose="02010600040101010101" charset="-122"/>
              <a:ea typeface="华文中宋" panose="02010600040101010101" charset="-122"/>
              <a:cs typeface="优设标题黑" panose="00000500000000000000" charset="-122"/>
              <a:sym typeface="+mn-ea"/>
            </a:endParaRPr>
          </a:p>
        </p:txBody>
      </p:sp>
      <p:sp>
        <p:nvSpPr>
          <p:cNvPr id="22" name="文本框 21"/>
          <p:cNvSpPr txBox="1"/>
          <p:nvPr/>
        </p:nvSpPr>
        <p:spPr>
          <a:xfrm>
            <a:off x="5147310" y="2362200"/>
            <a:ext cx="1983105" cy="349250"/>
          </a:xfrm>
          <a:prstGeom prst="rect">
            <a:avLst/>
          </a:prstGeom>
          <a:noFill/>
        </p:spPr>
        <p:txBody>
          <a:bodyPr wrap="square" rtlCol="0">
            <a:noAutofit/>
          </a:bodyPr>
          <a:lstStyle/>
          <a:p>
            <a:pPr algn="ctr"/>
            <a:r>
              <a:rPr lang="zh-CN" altLang="en-US" sz="1400">
                <a:solidFill>
                  <a:schemeClr val="tx2"/>
                </a:solidFill>
                <a:latin typeface="华文中宋" panose="02010600040101010101" charset="-122"/>
                <a:ea typeface="华文中宋" panose="02010600040101010101" charset="-122"/>
                <a:cs typeface="华文中宋" panose="02010600040101010101" charset="-122"/>
                <a:sym typeface="+mn-ea"/>
              </a:rPr>
              <a:t>大模型</a:t>
            </a:r>
            <a:r>
              <a:rPr lang="en-US" altLang="zh-CN" sz="1400">
                <a:solidFill>
                  <a:schemeClr val="tx2"/>
                </a:solidFill>
                <a:latin typeface="华文中宋" panose="02010600040101010101" charset="-122"/>
                <a:ea typeface="华文中宋" panose="02010600040101010101" charset="-122"/>
                <a:cs typeface="华文中宋" panose="02010600040101010101" charset="-122"/>
                <a:sym typeface="+mn-ea"/>
              </a:rPr>
              <a:t>&amp;</a:t>
            </a:r>
            <a:r>
              <a:rPr lang="zh-CN" altLang="en-US" sz="1400">
                <a:solidFill>
                  <a:schemeClr val="tx2"/>
                </a:solidFill>
                <a:latin typeface="华文中宋" panose="02010600040101010101" charset="-122"/>
                <a:ea typeface="华文中宋" panose="02010600040101010101" charset="-122"/>
                <a:cs typeface="华文中宋" panose="02010600040101010101" charset="-122"/>
                <a:sym typeface="+mn-ea"/>
              </a:rPr>
              <a:t>数字人</a:t>
            </a:r>
          </a:p>
        </p:txBody>
      </p:sp>
      <p:sp>
        <p:nvSpPr>
          <p:cNvPr id="25" name="文本框 24"/>
          <p:cNvSpPr txBox="1"/>
          <p:nvPr/>
        </p:nvSpPr>
        <p:spPr>
          <a:xfrm>
            <a:off x="4777105" y="4079875"/>
            <a:ext cx="2530475" cy="287655"/>
          </a:xfrm>
          <a:prstGeom prst="rect">
            <a:avLst/>
          </a:prstGeom>
          <a:noFill/>
        </p:spPr>
        <p:txBody>
          <a:bodyPr wrap="square" rtlCol="0">
            <a:noAutofit/>
          </a:bodyPr>
          <a:lstStyle/>
          <a:p>
            <a:pPr algn="ctr"/>
            <a:r>
              <a:rPr lang="zh-CN" sz="1400">
                <a:solidFill>
                  <a:schemeClr val="tx2"/>
                </a:solidFill>
                <a:latin typeface="华文中宋" panose="02010600040101010101" charset="-122"/>
                <a:ea typeface="华文中宋" panose="02010600040101010101" charset="-122"/>
                <a:cs typeface="华文中宋" panose="02010600040101010101" charset="-122"/>
                <a:sym typeface="+mn-ea"/>
              </a:rPr>
              <a:t>全业务、全场景数字化服务</a:t>
            </a:r>
            <a:endParaRPr lang="zh-CN" altLang="en-US" sz="1400" b="1">
              <a:solidFill>
                <a:schemeClr val="tx2"/>
              </a:solidFill>
              <a:latin typeface="华文中宋" panose="02010600040101010101" charset="-122"/>
              <a:ea typeface="华文中宋" panose="02010600040101010101" charset="-122"/>
              <a:cs typeface="华文中宋" panose="02010600040101010101" charset="-122"/>
              <a:sym typeface="+mn-ea"/>
            </a:endParaRPr>
          </a:p>
        </p:txBody>
      </p:sp>
      <p:sp>
        <p:nvSpPr>
          <p:cNvPr id="24" name="文本框 23"/>
          <p:cNvSpPr txBox="1"/>
          <p:nvPr/>
        </p:nvSpPr>
        <p:spPr>
          <a:xfrm>
            <a:off x="4419600" y="2286000"/>
            <a:ext cx="1108075" cy="312420"/>
          </a:xfrm>
          <a:prstGeom prst="rect">
            <a:avLst/>
          </a:prstGeom>
          <a:noFill/>
        </p:spPr>
        <p:txBody>
          <a:bodyPr wrap="square" rtlCol="0" anchor="t">
            <a:noAutofit/>
          </a:bodyPr>
          <a:lstStyle/>
          <a:p>
            <a:pPr>
              <a:lnSpc>
                <a:spcPct val="120000"/>
              </a:lnSpc>
              <a:spcBef>
                <a:spcPts val="0"/>
              </a:spcBef>
              <a:spcAft>
                <a:spcPts val="0"/>
              </a:spcAft>
            </a:pPr>
            <a:r>
              <a:rPr lang="zh-CN" sz="1200">
                <a:solidFill>
                  <a:srgbClr val="23FFFF"/>
                </a:solidFill>
                <a:latin typeface="华文中宋" panose="02010600040101010101" charset="-122"/>
                <a:ea typeface="华文中宋" panose="02010600040101010101" charset="-122"/>
                <a:cs typeface="优设标题黑" panose="00000500000000000000" charset="-122"/>
                <a:sym typeface="+mn-ea"/>
              </a:rPr>
              <a:t>智能寻址助手</a:t>
            </a:r>
          </a:p>
        </p:txBody>
      </p:sp>
      <p:sp>
        <p:nvSpPr>
          <p:cNvPr id="80" name="椭圆 79"/>
          <p:cNvSpPr/>
          <p:nvPr/>
        </p:nvSpPr>
        <p:spPr>
          <a:xfrm>
            <a:off x="3226435" y="2465705"/>
            <a:ext cx="5740400" cy="905510"/>
          </a:xfrm>
          <a:prstGeom prst="ellipse">
            <a:avLst/>
          </a:prstGeom>
          <a:gradFill>
            <a:gsLst>
              <a:gs pos="100000">
                <a:srgbClr val="23FFFF">
                  <a:alpha val="20000"/>
                </a:srgbClr>
              </a:gs>
              <a:gs pos="0">
                <a:srgbClr val="23FFFF">
                  <a:alpha val="0"/>
                </a:srgbClr>
              </a:gs>
            </a:gsLst>
            <a:lin ang="5400000" scaled="0"/>
          </a:gradFill>
          <a:ln w="3175">
            <a:gradFill>
              <a:gsLst>
                <a:gs pos="17000">
                  <a:schemeClr val="accent1">
                    <a:lumMod val="5000"/>
                    <a:lumOff val="95000"/>
                    <a:alpha val="0"/>
                  </a:schemeClr>
                </a:gs>
                <a:gs pos="100000">
                  <a:srgbClr val="23FFFF"/>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2"/>
              </a:solidFill>
              <a:latin typeface="华文中宋" panose="02010600040101010101" charset="-122"/>
              <a:ea typeface="华文中宋" panose="02010600040101010101" charset="-122"/>
              <a:cs typeface="华文中宋" panose="02010600040101010101" charset="-122"/>
            </a:endParaRPr>
          </a:p>
        </p:txBody>
      </p:sp>
      <p:sp>
        <p:nvSpPr>
          <p:cNvPr id="51" name="文本框 50"/>
          <p:cNvSpPr txBox="1"/>
          <p:nvPr/>
        </p:nvSpPr>
        <p:spPr>
          <a:xfrm>
            <a:off x="5087620" y="4655820"/>
            <a:ext cx="1862455" cy="358775"/>
          </a:xfrm>
          <a:prstGeom prst="rect">
            <a:avLst/>
          </a:prstGeom>
          <a:noFill/>
        </p:spPr>
        <p:txBody>
          <a:bodyPr wrap="square" rtlCol="0">
            <a:noAutofit/>
          </a:bodyPr>
          <a:lstStyle/>
          <a:p>
            <a:pPr algn="ctr"/>
            <a:r>
              <a:rPr lang="zh-CN" sz="1400" dirty="0">
                <a:solidFill>
                  <a:schemeClr val="tx2"/>
                </a:solidFill>
                <a:latin typeface="华文中宋" panose="02010600040101010101" charset="-122"/>
                <a:ea typeface="华文中宋" panose="02010600040101010101" charset="-122"/>
                <a:cs typeface="华文中宋" panose="02010600040101010101" charset="-122"/>
                <a:sym typeface="+mn-ea"/>
              </a:rPr>
              <a:t>大型维护资产数字化</a:t>
            </a:r>
            <a:endParaRPr lang="zh-CN" altLang="en-US" sz="1400" dirty="0">
              <a:solidFill>
                <a:schemeClr val="tx2"/>
              </a:solidFill>
              <a:latin typeface="华文中宋" panose="02010600040101010101" charset="-122"/>
              <a:ea typeface="华文中宋" panose="02010600040101010101" charset="-122"/>
              <a:cs typeface="华文中宋" panose="02010600040101010101" charset="-122"/>
              <a:sym typeface="+mn-ea"/>
            </a:endParaRPr>
          </a:p>
        </p:txBody>
      </p:sp>
      <p:sp>
        <p:nvSpPr>
          <p:cNvPr id="16" name="文本框 15"/>
          <p:cNvSpPr txBox="1"/>
          <p:nvPr/>
        </p:nvSpPr>
        <p:spPr>
          <a:xfrm>
            <a:off x="5147310" y="3470275"/>
            <a:ext cx="1802765" cy="427990"/>
          </a:xfrm>
          <a:prstGeom prst="rect">
            <a:avLst/>
          </a:prstGeom>
          <a:noFill/>
        </p:spPr>
        <p:txBody>
          <a:bodyPr wrap="square" rtlCol="0">
            <a:noAutofit/>
          </a:bodyPr>
          <a:lstStyle/>
          <a:p>
            <a:pPr algn="ctr"/>
            <a:r>
              <a:rPr lang="en-US" altLang="zh-CN" sz="1400">
                <a:solidFill>
                  <a:schemeClr val="tx2"/>
                </a:solidFill>
                <a:latin typeface="华文中宋" panose="02010600040101010101" charset="-122"/>
                <a:ea typeface="华文中宋" panose="02010600040101010101" charset="-122"/>
                <a:cs typeface="华文中宋" panose="02010600040101010101" charset="-122"/>
                <a:sym typeface="+mn-ea"/>
              </a:rPr>
              <a:t>7*24</a:t>
            </a:r>
            <a:r>
              <a:rPr lang="zh-CN" altLang="en-US" sz="1400">
                <a:solidFill>
                  <a:schemeClr val="tx2"/>
                </a:solidFill>
                <a:latin typeface="华文中宋" panose="02010600040101010101" charset="-122"/>
                <a:ea typeface="华文中宋" panose="02010600040101010101" charset="-122"/>
                <a:cs typeface="华文中宋" panose="02010600040101010101" charset="-122"/>
                <a:sym typeface="+mn-ea"/>
              </a:rPr>
              <a:t>小时智能监控</a:t>
            </a:r>
          </a:p>
        </p:txBody>
      </p:sp>
      <p:sp>
        <p:nvSpPr>
          <p:cNvPr id="53" name="文本框 52"/>
          <p:cNvSpPr txBox="1"/>
          <p:nvPr/>
        </p:nvSpPr>
        <p:spPr>
          <a:xfrm>
            <a:off x="4554220" y="2943225"/>
            <a:ext cx="3078480" cy="427990"/>
          </a:xfrm>
          <a:prstGeom prst="rect">
            <a:avLst/>
          </a:prstGeom>
          <a:noFill/>
        </p:spPr>
        <p:txBody>
          <a:bodyPr wrap="square" rtlCol="0">
            <a:noAutofit/>
          </a:bodyPr>
          <a:lstStyle/>
          <a:p>
            <a:pPr algn="ctr"/>
            <a:r>
              <a:rPr lang="zh-CN" sz="1400">
                <a:solidFill>
                  <a:schemeClr val="tx2"/>
                </a:solidFill>
                <a:latin typeface="华文中宋" panose="02010600040101010101" charset="-122"/>
                <a:ea typeface="华文中宋" panose="02010600040101010101" charset="-122"/>
                <a:cs typeface="华文中宋" panose="02010600040101010101" charset="-122"/>
                <a:sym typeface="+mn-ea"/>
              </a:rPr>
              <a:t>智能资源预测与调度</a:t>
            </a:r>
            <a:endParaRPr lang="zh-CN" altLang="en-US" sz="1400">
              <a:solidFill>
                <a:schemeClr val="tx2"/>
              </a:solidFill>
              <a:latin typeface="华文中宋" panose="02010600040101010101" charset="-122"/>
              <a:ea typeface="华文中宋" panose="02010600040101010101" charset="-122"/>
              <a:cs typeface="华文中宋" panose="02010600040101010101" charset="-122"/>
              <a:sym typeface="+mn-ea"/>
            </a:endParaRPr>
          </a:p>
        </p:txBody>
      </p:sp>
      <p:sp>
        <p:nvSpPr>
          <p:cNvPr id="55" name="文本框 54"/>
          <p:cNvSpPr txBox="1"/>
          <p:nvPr/>
        </p:nvSpPr>
        <p:spPr>
          <a:xfrm>
            <a:off x="6477000" y="2110740"/>
            <a:ext cx="1320165" cy="312420"/>
          </a:xfrm>
          <a:prstGeom prst="rect">
            <a:avLst/>
          </a:prstGeom>
          <a:noFill/>
        </p:spPr>
        <p:txBody>
          <a:bodyPr wrap="square" rtlCol="0" anchor="t">
            <a:spAutoFit/>
          </a:bodyPr>
          <a:lstStyle/>
          <a:p>
            <a:pPr>
              <a:lnSpc>
                <a:spcPct val="120000"/>
              </a:lnSpc>
              <a:spcBef>
                <a:spcPts val="0"/>
              </a:spcBef>
              <a:spcAft>
                <a:spcPts val="0"/>
              </a:spcAft>
            </a:pPr>
            <a:r>
              <a:rPr lang="en-US" sz="1200">
                <a:solidFill>
                  <a:srgbClr val="23FFFF"/>
                </a:solidFill>
                <a:latin typeface="华文中宋" panose="02010600040101010101" charset="-122"/>
                <a:ea typeface="华文中宋" panose="02010600040101010101" charset="-122"/>
                <a:cs typeface="华文中宋" panose="02010600040101010101" charset="-122"/>
                <a:sym typeface="华文中宋" panose="02010600040101010101" charset="-122"/>
              </a:rPr>
              <a:t>ISDP+</a:t>
            </a:r>
            <a:r>
              <a:rPr lang="zh-CN" sz="1200">
                <a:solidFill>
                  <a:srgbClr val="23FFFF"/>
                </a:solidFill>
                <a:latin typeface="华文中宋" panose="02010600040101010101" charset="-122"/>
                <a:ea typeface="华文中宋" panose="02010600040101010101" charset="-122"/>
                <a:cs typeface="华文中宋" panose="02010600040101010101" charset="-122"/>
                <a:sym typeface="+mn-ea"/>
              </a:rPr>
              <a:t>现场安全</a:t>
            </a:r>
            <a:endParaRPr lang="zh-CN" altLang="en-US" sz="1200">
              <a:solidFill>
                <a:srgbClr val="23FFFF"/>
              </a:solidFill>
              <a:latin typeface="华文中宋" panose="02010600040101010101" charset="-122"/>
              <a:ea typeface="华文中宋" panose="02010600040101010101" charset="-122"/>
              <a:cs typeface="华文中宋" panose="02010600040101010101" charset="-122"/>
              <a:sym typeface="+mn-ea"/>
            </a:endParaRPr>
          </a:p>
        </p:txBody>
      </p:sp>
      <p:sp>
        <p:nvSpPr>
          <p:cNvPr id="107" name="矩形: 旁门左道出品"/>
          <p:cNvSpPr/>
          <p:nvPr/>
        </p:nvSpPr>
        <p:spPr>
          <a:xfrm flipV="1">
            <a:off x="5342890" y="5946775"/>
            <a:ext cx="1504950" cy="287020"/>
          </a:xfrm>
          <a:prstGeom prst="ellipse">
            <a:avLst/>
          </a:prstGeom>
          <a:gradFill>
            <a:gsLst>
              <a:gs pos="0">
                <a:srgbClr val="23FFFF">
                  <a:alpha val="57000"/>
                </a:srgbClr>
              </a:gs>
              <a:gs pos="100000">
                <a:srgbClr val="23FFFF">
                  <a:alpha val="0"/>
                </a:srgbClr>
              </a:gs>
            </a:gsLst>
            <a:lin ang="5400000" scaled="1"/>
          </a:gradFill>
          <a:ln w="15875">
            <a:gradFill>
              <a:gsLst>
                <a:gs pos="0">
                  <a:srgbClr val="23FFFF"/>
                </a:gs>
                <a:gs pos="79000">
                  <a:srgbClr val="23FFF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08" name="椭圆 107"/>
          <p:cNvSpPr/>
          <p:nvPr/>
        </p:nvSpPr>
        <p:spPr>
          <a:xfrm flipV="1">
            <a:off x="5817235" y="6036310"/>
            <a:ext cx="556260" cy="99695"/>
          </a:xfrm>
          <a:prstGeom prst="ellipse">
            <a:avLst/>
          </a:prstGeom>
          <a:gradFill>
            <a:gsLst>
              <a:gs pos="0">
                <a:srgbClr val="23FFFF"/>
              </a:gs>
              <a:gs pos="100000">
                <a:srgbClr val="23FFFF">
                  <a:alpha val="0"/>
                </a:srgb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09" name="任意多边形: 形状 24"/>
          <p:cNvSpPr/>
          <p:nvPr/>
        </p:nvSpPr>
        <p:spPr>
          <a:xfrm rot="10800000">
            <a:off x="4611370" y="4938395"/>
            <a:ext cx="2969895" cy="1295400"/>
          </a:xfrm>
          <a:custGeom>
            <a:avLst/>
            <a:gdLst>
              <a:gd name="connsiteX0" fmla="*/ 1550736 w 1550736"/>
              <a:gd name="connsiteY0" fmla="*/ 788195 h 788195"/>
              <a:gd name="connsiteX1" fmla="*/ 0 w 1550736"/>
              <a:gd name="connsiteY1" fmla="*/ 788195 h 788195"/>
              <a:gd name="connsiteX2" fmla="*/ 384627 w 1550736"/>
              <a:gd name="connsiteY2" fmla="*/ 84742 h 788195"/>
              <a:gd name="connsiteX3" fmla="*/ 383379 w 1550736"/>
              <a:gd name="connsiteY3" fmla="*/ 82154 h 788195"/>
              <a:gd name="connsiteX4" fmla="*/ 776285 w 1550736"/>
              <a:gd name="connsiteY4" fmla="*/ 0 h 788195"/>
              <a:gd name="connsiteX5" fmla="*/ 1169191 w 1550736"/>
              <a:gd name="connsiteY5" fmla="*/ 82154 h 788195"/>
              <a:gd name="connsiteX6" fmla="*/ 1167084 w 1550736"/>
              <a:gd name="connsiteY6" fmla="*/ 86525 h 78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0736" h="788195">
                <a:moveTo>
                  <a:pt x="1550736" y="788195"/>
                </a:moveTo>
                <a:lnTo>
                  <a:pt x="0" y="788195"/>
                </a:lnTo>
                <a:lnTo>
                  <a:pt x="384627" y="84742"/>
                </a:lnTo>
                <a:lnTo>
                  <a:pt x="383379" y="82154"/>
                </a:lnTo>
                <a:cubicBezTo>
                  <a:pt x="383379" y="36782"/>
                  <a:pt x="559289" y="0"/>
                  <a:pt x="776285" y="0"/>
                </a:cubicBezTo>
                <a:cubicBezTo>
                  <a:pt x="993281" y="0"/>
                  <a:pt x="1169191" y="36782"/>
                  <a:pt x="1169191" y="82154"/>
                </a:cubicBezTo>
                <a:lnTo>
                  <a:pt x="1167084" y="86525"/>
                </a:lnTo>
                <a:close/>
              </a:path>
            </a:pathLst>
          </a:custGeom>
          <a:gradFill flip="none" rotWithShape="1">
            <a:gsLst>
              <a:gs pos="100000">
                <a:srgbClr val="23FFFF">
                  <a:alpha val="34000"/>
                </a:srgbClr>
              </a:gs>
              <a:gs pos="0">
                <a:srgbClr val="23FFF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99" name="文本框 198"/>
          <p:cNvSpPr txBox="1"/>
          <p:nvPr/>
        </p:nvSpPr>
        <p:spPr>
          <a:xfrm>
            <a:off x="5147310" y="5562600"/>
            <a:ext cx="1858010" cy="466725"/>
          </a:xfrm>
          <a:prstGeom prst="rect">
            <a:avLst/>
          </a:prstGeom>
          <a:noFill/>
        </p:spPr>
        <p:txBody>
          <a:bodyPr wrap="square" rtlCol="0" anchor="ctr" anchorCtr="0">
            <a:noAutofit/>
          </a:bodyPr>
          <a:lstStyle/>
          <a:p>
            <a:pPr algn="ctr"/>
            <a:r>
              <a:rPr lang="zh-CN" sz="1600">
                <a:solidFill>
                  <a:srgbClr val="23FFFF"/>
                </a:solidFill>
                <a:effectLst/>
                <a:latin typeface="华文中宋" panose="02010600040101010101" charset="-122"/>
                <a:ea typeface="华文中宋" panose="02010600040101010101" charset="-122"/>
                <a:cs typeface="华文中宋" panose="02010600040101010101" charset="-122"/>
                <a:sym typeface="+mn-ea"/>
              </a:rPr>
              <a:t>创</a:t>
            </a:r>
            <a:r>
              <a:rPr lang="en-US" altLang="zh-CN" sz="1600">
                <a:solidFill>
                  <a:srgbClr val="23FFFF"/>
                </a:solidFill>
                <a:effectLst/>
                <a:latin typeface="华文中宋" panose="02010600040101010101" charset="-122"/>
                <a:ea typeface="华文中宋" panose="02010600040101010101" charset="-122"/>
                <a:cs typeface="华文中宋" panose="02010600040101010101" charset="-122"/>
                <a:sym typeface="+mn-ea"/>
              </a:rPr>
              <a:t> </a:t>
            </a:r>
            <a:r>
              <a:rPr lang="zh-CN" sz="1600">
                <a:solidFill>
                  <a:srgbClr val="23FFFF"/>
                </a:solidFill>
                <a:effectLst/>
                <a:latin typeface="华文中宋" panose="02010600040101010101" charset="-122"/>
                <a:ea typeface="华文中宋" panose="02010600040101010101" charset="-122"/>
                <a:cs typeface="华文中宋" panose="02010600040101010101" charset="-122"/>
                <a:sym typeface="+mn-ea"/>
              </a:rPr>
              <a:t>新</a:t>
            </a:r>
            <a:r>
              <a:rPr lang="en-US" altLang="zh-CN" sz="1600">
                <a:solidFill>
                  <a:srgbClr val="23FFFF"/>
                </a:solidFill>
                <a:effectLst/>
                <a:latin typeface="华文中宋" panose="02010600040101010101" charset="-122"/>
                <a:ea typeface="华文中宋" panose="02010600040101010101" charset="-122"/>
                <a:cs typeface="华文中宋" panose="02010600040101010101" charset="-122"/>
                <a:sym typeface="+mn-ea"/>
              </a:rPr>
              <a:t> </a:t>
            </a:r>
            <a:r>
              <a:rPr lang="zh-CN" sz="1600">
                <a:solidFill>
                  <a:srgbClr val="23FFFF"/>
                </a:solidFill>
                <a:effectLst/>
                <a:latin typeface="华文中宋" panose="02010600040101010101" charset="-122"/>
                <a:ea typeface="华文中宋" panose="02010600040101010101" charset="-122"/>
                <a:cs typeface="华文中宋" panose="02010600040101010101" charset="-122"/>
                <a:sym typeface="+mn-ea"/>
              </a:rPr>
              <a:t>尝</a:t>
            </a:r>
            <a:r>
              <a:rPr lang="en-US" altLang="zh-CN" sz="1600">
                <a:solidFill>
                  <a:srgbClr val="23FFFF"/>
                </a:solidFill>
                <a:effectLst/>
                <a:latin typeface="华文中宋" panose="02010600040101010101" charset="-122"/>
                <a:ea typeface="华文中宋" panose="02010600040101010101" charset="-122"/>
                <a:cs typeface="华文中宋" panose="02010600040101010101" charset="-122"/>
                <a:sym typeface="+mn-ea"/>
              </a:rPr>
              <a:t> </a:t>
            </a:r>
            <a:r>
              <a:rPr lang="zh-CN" sz="1600">
                <a:solidFill>
                  <a:srgbClr val="23FFFF"/>
                </a:solidFill>
                <a:effectLst/>
                <a:latin typeface="华文中宋" panose="02010600040101010101" charset="-122"/>
                <a:ea typeface="华文中宋" panose="02010600040101010101" charset="-122"/>
                <a:cs typeface="华文中宋" panose="02010600040101010101" charset="-122"/>
                <a:sym typeface="+mn-ea"/>
              </a:rPr>
              <a:t>试</a:t>
            </a:r>
            <a:endParaRPr lang="zh-CN" altLang="en-US" sz="1600">
              <a:solidFill>
                <a:srgbClr val="23FFFF"/>
              </a:solidFill>
              <a:effectLst/>
              <a:latin typeface="华文中宋" panose="02010600040101010101" charset="-122"/>
              <a:ea typeface="华文中宋" panose="02010600040101010101" charset="-122"/>
              <a:cs typeface="华文中宋" panose="02010600040101010101" charset="-122"/>
              <a:sym typeface="+mn-ea"/>
            </a:endParaRPr>
          </a:p>
        </p:txBody>
      </p:sp>
      <p:cxnSp>
        <p:nvCxnSpPr>
          <p:cNvPr id="119" name="直接连接符 118"/>
          <p:cNvCxnSpPr/>
          <p:nvPr/>
        </p:nvCxnSpPr>
        <p:spPr>
          <a:xfrm>
            <a:off x="7543494" y="2812751"/>
            <a:ext cx="0" cy="59055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3733494" y="4336751"/>
            <a:ext cx="0" cy="52070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3639514" y="2713691"/>
            <a:ext cx="0" cy="33147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4089400" y="2986405"/>
            <a:ext cx="1168400" cy="275590"/>
          </a:xfrm>
          <a:prstGeom prst="rect">
            <a:avLst/>
          </a:prstGeom>
          <a:noFill/>
        </p:spPr>
        <p:txBody>
          <a:bodyPr wrap="square" rtlCol="0">
            <a:spAutoFit/>
          </a:bodyPr>
          <a:lstStyle/>
          <a:p>
            <a:r>
              <a:rPr lang="zh-CN" altLang="en-US" sz="1200">
                <a:solidFill>
                  <a:srgbClr val="23FFFF"/>
                </a:solidFill>
                <a:latin typeface="华文中宋" panose="02010600040101010101" charset="-122"/>
                <a:ea typeface="华文中宋" panose="02010600040101010101" charset="-122"/>
                <a:cs typeface="华文中宋" panose="02010600040101010101" charset="-122"/>
              </a:rPr>
              <a:t>车辆预测模型</a:t>
            </a:r>
          </a:p>
        </p:txBody>
      </p:sp>
      <p:sp>
        <p:nvSpPr>
          <p:cNvPr id="56" name="文本框 55"/>
          <p:cNvSpPr txBox="1"/>
          <p:nvPr/>
        </p:nvSpPr>
        <p:spPr>
          <a:xfrm>
            <a:off x="3494405" y="2769870"/>
            <a:ext cx="1116965" cy="275590"/>
          </a:xfrm>
          <a:prstGeom prst="rect">
            <a:avLst/>
          </a:prstGeom>
          <a:noFill/>
        </p:spPr>
        <p:txBody>
          <a:bodyPr wrap="square" rtlCol="0">
            <a:spAutoFit/>
          </a:bodyPr>
          <a:lstStyle/>
          <a:p>
            <a:r>
              <a:rPr lang="zh-CN" altLang="en-US" sz="1200">
                <a:solidFill>
                  <a:srgbClr val="23FFFF"/>
                </a:solidFill>
                <a:latin typeface="华文中宋" panose="02010600040101010101" charset="-122"/>
                <a:ea typeface="华文中宋" panose="02010600040101010101" charset="-122"/>
                <a:cs typeface="华文中宋" panose="02010600040101010101" charset="-122"/>
              </a:rPr>
              <a:t>油机预测模型</a:t>
            </a:r>
          </a:p>
        </p:txBody>
      </p:sp>
      <p:sp>
        <p:nvSpPr>
          <p:cNvPr id="57" name="文本框 56"/>
          <p:cNvSpPr txBox="1"/>
          <p:nvPr/>
        </p:nvSpPr>
        <p:spPr>
          <a:xfrm>
            <a:off x="7581265" y="2834640"/>
            <a:ext cx="1149985" cy="275590"/>
          </a:xfrm>
          <a:prstGeom prst="rect">
            <a:avLst/>
          </a:prstGeom>
          <a:noFill/>
        </p:spPr>
        <p:txBody>
          <a:bodyPr wrap="square" rtlCol="0">
            <a:spAutoFit/>
          </a:bodyPr>
          <a:lstStyle/>
          <a:p>
            <a:r>
              <a:rPr lang="zh-CN" altLang="en-US" sz="1200">
                <a:solidFill>
                  <a:srgbClr val="23FFFF"/>
                </a:solidFill>
                <a:latin typeface="华文中宋" panose="02010600040101010101" charset="-122"/>
                <a:ea typeface="华文中宋" panose="02010600040101010101" charset="-122"/>
                <a:cs typeface="华文中宋" panose="02010600040101010101" charset="-122"/>
              </a:rPr>
              <a:t>人员预测模型</a:t>
            </a:r>
          </a:p>
        </p:txBody>
      </p:sp>
      <p:cxnSp>
        <p:nvCxnSpPr>
          <p:cNvPr id="116" name="直接连接符 115"/>
          <p:cNvCxnSpPr/>
          <p:nvPr/>
        </p:nvCxnSpPr>
        <p:spPr>
          <a:xfrm>
            <a:off x="4038600" y="2243455"/>
            <a:ext cx="0" cy="112776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4724400" y="3200400"/>
            <a:ext cx="0" cy="112776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8229600" y="2342515"/>
            <a:ext cx="0" cy="112776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7797165" y="2226310"/>
            <a:ext cx="0" cy="58674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4419600" y="3987800"/>
            <a:ext cx="0" cy="112776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8382000" y="3276600"/>
            <a:ext cx="0" cy="112776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8153400" y="3505200"/>
            <a:ext cx="0" cy="112776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7848600" y="3470275"/>
            <a:ext cx="0" cy="40005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7391400" y="4079875"/>
            <a:ext cx="0" cy="112776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4419600" y="2042160"/>
            <a:ext cx="0" cy="112776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6400800" y="1905000"/>
            <a:ext cx="0" cy="74676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5181600" y="2042160"/>
            <a:ext cx="0" cy="112776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7391400" y="2251075"/>
            <a:ext cx="0" cy="56769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733800" y="3352800"/>
            <a:ext cx="0" cy="1127760"/>
          </a:xfrm>
          <a:prstGeom prst="line">
            <a:avLst/>
          </a:prstGeom>
          <a:ln w="6350">
            <a:gradFill>
              <a:gsLst>
                <a:gs pos="0">
                  <a:srgbClr val="23FFFF"/>
                </a:gs>
                <a:gs pos="7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29235" y="130175"/>
            <a:ext cx="4845685" cy="508635"/>
            <a:chOff x="361" y="205"/>
            <a:chExt cx="7631" cy="801"/>
          </a:xfrm>
        </p:grpSpPr>
        <p:sp>
          <p:nvSpPr>
            <p:cNvPr id="4" name="AutoShape 16"/>
            <p:cNvSpPr/>
            <p:nvPr/>
          </p:nvSpPr>
          <p:spPr>
            <a:xfrm>
              <a:off x="361" y="247"/>
              <a:ext cx="133" cy="133"/>
            </a:xfrm>
            <a:prstGeom prst="ellipse">
              <a:avLst/>
            </a:prstGeom>
            <a:solidFill>
              <a:srgbClr val="23FFFF"/>
            </a:solidFill>
          </p:spPr>
          <p:txBody>
            <a:bodyPr/>
            <a:lstStyle/>
            <a:p>
              <a:endParaRPr lang="zh-CN" altLang="en-US"/>
            </a:p>
          </p:txBody>
        </p:sp>
        <p:sp>
          <p:nvSpPr>
            <p:cNvPr id="8"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9"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10"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11"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12" name="AutoShape 21"/>
            <p:cNvSpPr/>
            <p:nvPr/>
          </p:nvSpPr>
          <p:spPr>
            <a:xfrm>
              <a:off x="361" y="432"/>
              <a:ext cx="133" cy="133"/>
            </a:xfrm>
            <a:prstGeom prst="ellipse">
              <a:avLst/>
            </a:prstGeom>
            <a:solidFill>
              <a:srgbClr val="23FFFF"/>
            </a:solidFill>
          </p:spPr>
          <p:txBody>
            <a:bodyPr/>
            <a:lstStyle/>
            <a:p>
              <a:endParaRPr lang="zh-CN" altLang="en-US"/>
            </a:p>
          </p:txBody>
        </p:sp>
        <p:sp>
          <p:nvSpPr>
            <p:cNvPr id="13"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14"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15"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18"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19" name="AutoShape 26"/>
            <p:cNvSpPr/>
            <p:nvPr/>
          </p:nvSpPr>
          <p:spPr>
            <a:xfrm>
              <a:off x="361" y="617"/>
              <a:ext cx="133" cy="133"/>
            </a:xfrm>
            <a:prstGeom prst="ellipse">
              <a:avLst/>
            </a:prstGeom>
            <a:solidFill>
              <a:srgbClr val="23FFFF"/>
            </a:solidFill>
          </p:spPr>
          <p:txBody>
            <a:bodyPr/>
            <a:lstStyle/>
            <a:p>
              <a:endParaRPr lang="zh-CN" altLang="en-US"/>
            </a:p>
          </p:txBody>
        </p:sp>
        <p:sp>
          <p:nvSpPr>
            <p:cNvPr id="20"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21"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23"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26"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28" name="AutoShape 31"/>
            <p:cNvSpPr/>
            <p:nvPr/>
          </p:nvSpPr>
          <p:spPr>
            <a:xfrm>
              <a:off x="361" y="803"/>
              <a:ext cx="133" cy="133"/>
            </a:xfrm>
            <a:prstGeom prst="ellipse">
              <a:avLst/>
            </a:prstGeom>
            <a:solidFill>
              <a:srgbClr val="23FFFF"/>
            </a:solidFill>
          </p:spPr>
          <p:txBody>
            <a:bodyPr/>
            <a:lstStyle/>
            <a:p>
              <a:endParaRPr lang="zh-CN" altLang="en-US"/>
            </a:p>
          </p:txBody>
        </p:sp>
        <p:sp>
          <p:nvSpPr>
            <p:cNvPr id="29"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30"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31"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32"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sp>
          <p:nvSpPr>
            <p:cNvPr id="33" name="文本框 32"/>
            <p:cNvSpPr txBox="1"/>
            <p:nvPr/>
          </p:nvSpPr>
          <p:spPr>
            <a:xfrm>
              <a:off x="1294" y="205"/>
              <a:ext cx="6698" cy="801"/>
            </a:xfrm>
            <a:prstGeom prst="rect">
              <a:avLst/>
            </a:prstGeom>
            <a:noFill/>
          </p:spPr>
          <p:txBody>
            <a:bodyPr wrap="square" rtlCol="0">
              <a:noAutofit/>
            </a:bodyPr>
            <a:lstStyle/>
            <a:p>
              <a:r>
                <a:rPr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rPr>
                <a:t>新质生产力的探索与实践</a:t>
              </a:r>
            </a:p>
            <a:p>
              <a:endParaRPr lang="zh-CN" altLang="en-US"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 y="-40005"/>
            <a:ext cx="12192000" cy="6906260"/>
          </a:xfrm>
          <a:prstGeom prst="rect">
            <a:avLst/>
          </a:prstGeom>
        </p:spPr>
      </p:pic>
      <p:pic>
        <p:nvPicPr>
          <p:cNvPr id="4" name="Picture 8"/>
          <p:cNvPicPr>
            <a:picLocks noChangeAspect="1"/>
          </p:cNvPicPr>
          <p:nvPr/>
        </p:nvPicPr>
        <p:blipFill>
          <a:blip r:embed="rId4">
            <a:alphaModFix amt="20000"/>
            <a:lum contrast="6000"/>
          </a:blip>
          <a:stretch>
            <a:fillRect/>
          </a:stretch>
        </p:blipFill>
        <p:spPr>
          <a:xfrm>
            <a:off x="0" y="914168"/>
            <a:ext cx="12190429" cy="5942834"/>
          </a:xfrm>
          <a:prstGeom prst="rect">
            <a:avLst/>
          </a:prstGeom>
        </p:spPr>
      </p:pic>
      <p:sp>
        <p:nvSpPr>
          <p:cNvPr id="7" name="矩形 6"/>
          <p:cNvSpPr/>
          <p:nvPr/>
        </p:nvSpPr>
        <p:spPr>
          <a:xfrm flipH="1" flipV="1">
            <a:off x="635" y="-40640"/>
            <a:ext cx="12223750" cy="6916420"/>
          </a:xfrm>
          <a:prstGeom prst="rect">
            <a:avLst/>
          </a:prstGeom>
          <a:solidFill>
            <a:srgbClr val="3884F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grpSp>
        <p:nvGrpSpPr>
          <p:cNvPr id="76" name="组合 75"/>
          <p:cNvGrpSpPr/>
          <p:nvPr/>
        </p:nvGrpSpPr>
        <p:grpSpPr>
          <a:xfrm>
            <a:off x="650875" y="405130"/>
            <a:ext cx="223520" cy="143510"/>
            <a:chOff x="1025" y="638"/>
            <a:chExt cx="352" cy="226"/>
          </a:xfrm>
        </p:grpSpPr>
        <p:cxnSp>
          <p:nvCxnSpPr>
            <p:cNvPr id="9" name="爱设计-2-1"/>
            <p:cNvCxnSpPr/>
            <p:nvPr/>
          </p:nvCxnSpPr>
          <p:spPr>
            <a:xfrm>
              <a:off x="1025" y="864"/>
              <a:ext cx="352" cy="0"/>
            </a:xfrm>
            <a:prstGeom prst="straightConnector1">
              <a:avLst/>
            </a:prstGeom>
            <a:noFill/>
            <a:ln w="15875" cap="rnd" cmpd="sng" algn="ctr">
              <a:solidFill>
                <a:srgbClr val="23FFFF">
                  <a:alpha val="40000"/>
                </a:srgbClr>
              </a:solidFill>
              <a:prstDash val="solid"/>
              <a:round/>
            </a:ln>
            <a:effectLst/>
          </p:spPr>
        </p:cxnSp>
        <p:cxnSp>
          <p:nvCxnSpPr>
            <p:cNvPr id="12" name="爱设计-2-2"/>
            <p:cNvCxnSpPr/>
            <p:nvPr/>
          </p:nvCxnSpPr>
          <p:spPr>
            <a:xfrm>
              <a:off x="1025" y="751"/>
              <a:ext cx="352" cy="0"/>
            </a:xfrm>
            <a:prstGeom prst="straightConnector1">
              <a:avLst/>
            </a:prstGeom>
            <a:noFill/>
            <a:ln w="15875" cap="rnd" cmpd="sng" algn="ctr">
              <a:solidFill>
                <a:srgbClr val="23FFFF">
                  <a:alpha val="70000"/>
                </a:srgbClr>
              </a:solidFill>
              <a:prstDash val="solid"/>
              <a:round/>
            </a:ln>
            <a:effectLst/>
          </p:spPr>
        </p:cxnSp>
        <p:cxnSp>
          <p:nvCxnSpPr>
            <p:cNvPr id="13" name="爱设计-2-3"/>
            <p:cNvCxnSpPr/>
            <p:nvPr/>
          </p:nvCxnSpPr>
          <p:spPr>
            <a:xfrm>
              <a:off x="1025" y="638"/>
              <a:ext cx="352" cy="0"/>
            </a:xfrm>
            <a:prstGeom prst="straightConnector1">
              <a:avLst/>
            </a:prstGeom>
            <a:noFill/>
            <a:ln w="15875" cap="rnd" cmpd="sng" algn="ctr">
              <a:solidFill>
                <a:srgbClr val="23FFFF"/>
              </a:solidFill>
              <a:prstDash val="solid"/>
              <a:round/>
            </a:ln>
            <a:effectLst/>
          </p:spPr>
        </p:cxnSp>
      </p:grpSp>
      <p:sp>
        <p:nvSpPr>
          <p:cNvPr id="23" name="爱设计-6"/>
          <p:cNvSpPr txBox="1"/>
          <p:nvPr/>
        </p:nvSpPr>
        <p:spPr>
          <a:xfrm>
            <a:off x="4249499" y="1346398"/>
            <a:ext cx="3667601" cy="2646045"/>
          </a:xfrm>
          <a:prstGeom prst="rect">
            <a:avLst/>
          </a:prstGeom>
          <a:noFill/>
        </p:spPr>
        <p:txBody>
          <a:bodyPr wrap="square" rtlCol="0">
            <a:spAutoFit/>
          </a:bodyPr>
          <a:lstStyle/>
          <a:p>
            <a:pPr algn="ctr"/>
            <a:r>
              <a:rPr lang="en-US" altLang="zh-CN" sz="16600" i="1" dirty="0">
                <a:gradFill>
                  <a:gsLst>
                    <a:gs pos="0">
                      <a:srgbClr val="23FFFF"/>
                    </a:gs>
                    <a:gs pos="73000">
                      <a:srgbClr val="23FFFF">
                        <a:alpha val="0"/>
                      </a:srgbClr>
                    </a:gs>
                  </a:gsLst>
                  <a:lin ang="5400000" scaled="0"/>
                </a:gradFill>
                <a:latin typeface="华文中宋" panose="02010600040101010101" charset="-122"/>
                <a:ea typeface="汉仪旗黑-55简" panose="00020600040101010101" charset="-122"/>
                <a:cs typeface="OPPOSans H" panose="00020600040101010101" pitchFamily="18" charset="-122"/>
              </a:rPr>
              <a:t>03</a:t>
            </a:r>
          </a:p>
        </p:txBody>
      </p:sp>
      <p:sp>
        <p:nvSpPr>
          <p:cNvPr id="24" name="爱设计-9"/>
          <p:cNvSpPr/>
          <p:nvPr/>
        </p:nvSpPr>
        <p:spPr>
          <a:xfrm>
            <a:off x="-29210" y="3227705"/>
            <a:ext cx="2140585" cy="664210"/>
          </a:xfrm>
          <a:prstGeom prst="rect">
            <a:avLst/>
          </a:prstGeom>
          <a:gradFill>
            <a:gsLst>
              <a:gs pos="0">
                <a:srgbClr val="23FFFF">
                  <a:alpha val="0"/>
                </a:srgbClr>
              </a:gs>
              <a:gs pos="100000">
                <a:srgbClr val="23FFFF"/>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25" name="爱设计-10"/>
          <p:cNvSpPr/>
          <p:nvPr/>
        </p:nvSpPr>
        <p:spPr>
          <a:xfrm>
            <a:off x="10055225" y="3227705"/>
            <a:ext cx="2175510" cy="664210"/>
          </a:xfrm>
          <a:prstGeom prst="rect">
            <a:avLst/>
          </a:prstGeom>
          <a:gradFill>
            <a:gsLst>
              <a:gs pos="0">
                <a:srgbClr val="23FFFF">
                  <a:alpha val="0"/>
                </a:srgbClr>
              </a:gs>
              <a:gs pos="100000">
                <a:srgbClr val="23FF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56" name="TextBox 3"/>
          <p:cNvSpPr txBox="1"/>
          <p:nvPr/>
        </p:nvSpPr>
        <p:spPr>
          <a:xfrm>
            <a:off x="1600200" y="3047868"/>
            <a:ext cx="8888730" cy="922020"/>
          </a:xfrm>
          <a:prstGeom prst="rect">
            <a:avLst/>
          </a:prstGeom>
        </p:spPr>
        <p:txBody>
          <a:bodyPr vert="horz" wrap="square" lIns="91440" tIns="45720" rIns="91440" bIns="45720" rtlCol="0" anchor="t" anchorCtr="1">
            <a:spAutoFit/>
          </a:bodyPr>
          <a:lstStyle/>
          <a:p>
            <a:pPr algn="ctr">
              <a:lnSpc>
                <a:spcPct val="120000"/>
              </a:lnSpc>
              <a:spcBef>
                <a:spcPts val="375"/>
              </a:spcBef>
            </a:pPr>
            <a:r>
              <a:rPr lang="zh-CN" altLang="en-US" sz="4500" b="1" dirty="0">
                <a:solidFill>
                  <a:srgbClr val="23FFFF">
                    <a:alpha val="100000"/>
                  </a:srgbClr>
                </a:solidFill>
                <a:latin typeface="优设标题黑" panose="00000500000000000000" charset="-122"/>
                <a:ea typeface="优设标题黑" panose="00000500000000000000" charset="-122"/>
                <a:cs typeface="优设标题黑" panose="00000500000000000000" charset="-122"/>
                <a:sym typeface="+mn-ea"/>
              </a:rPr>
              <a:t>AI模型在通信代维中的应用探索</a:t>
            </a:r>
          </a:p>
        </p:txBody>
      </p:sp>
      <p:cxnSp>
        <p:nvCxnSpPr>
          <p:cNvPr id="57" name="爱设计-3-1"/>
          <p:cNvCxnSpPr/>
          <p:nvPr/>
        </p:nvCxnSpPr>
        <p:spPr>
          <a:xfrm>
            <a:off x="11268075" y="6235700"/>
            <a:ext cx="327931" cy="0"/>
          </a:xfrm>
          <a:prstGeom prst="line">
            <a:avLst/>
          </a:prstGeom>
          <a:ln w="76200">
            <a:solidFill>
              <a:srgbClr val="23FFFF"/>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692785" y="5833745"/>
            <a:ext cx="1678940" cy="299720"/>
            <a:chOff x="1091" y="9187"/>
            <a:chExt cx="2644" cy="472"/>
          </a:xfrm>
        </p:grpSpPr>
        <p:sp>
          <p:nvSpPr>
            <p:cNvPr id="60" name="爱设计-5-1"/>
            <p:cNvSpPr/>
            <p:nvPr/>
          </p:nvSpPr>
          <p:spPr>
            <a:xfrm flipH="1">
              <a:off x="1936" y="9376"/>
              <a:ext cx="94" cy="94"/>
            </a:xfrm>
            <a:prstGeom prst="ellipse">
              <a:avLst/>
            </a:prstGeom>
            <a:solidFill>
              <a:srgbClr val="23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1" name="爱设计-5-2"/>
            <p:cNvSpPr/>
            <p:nvPr/>
          </p:nvSpPr>
          <p:spPr>
            <a:xfrm flipH="1">
              <a:off x="2151" y="9376"/>
              <a:ext cx="94" cy="94"/>
            </a:xfrm>
            <a:prstGeom prst="ellipse">
              <a:avLst/>
            </a:prstGeom>
            <a:solidFill>
              <a:srgbClr val="23FFFF">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2" name="爱设计-5-3"/>
            <p:cNvSpPr/>
            <p:nvPr/>
          </p:nvSpPr>
          <p:spPr>
            <a:xfrm flipH="1">
              <a:off x="2366" y="9376"/>
              <a:ext cx="94" cy="94"/>
            </a:xfrm>
            <a:prstGeom prst="ellipse">
              <a:avLst/>
            </a:prstGeom>
            <a:solidFill>
              <a:srgbClr val="23FFFF">
                <a:alpha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3" name="爱设计-5-4"/>
            <p:cNvSpPr/>
            <p:nvPr/>
          </p:nvSpPr>
          <p:spPr>
            <a:xfrm flipH="1">
              <a:off x="2581" y="9376"/>
              <a:ext cx="94" cy="94"/>
            </a:xfrm>
            <a:prstGeom prst="ellipse">
              <a:avLst/>
            </a:prstGeom>
            <a:solidFill>
              <a:srgbClr val="23FFFF">
                <a:alpha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4" name="爱设计-5-5"/>
            <p:cNvSpPr/>
            <p:nvPr/>
          </p:nvSpPr>
          <p:spPr>
            <a:xfrm flipH="1">
              <a:off x="2797" y="9376"/>
              <a:ext cx="94" cy="94"/>
            </a:xfrm>
            <a:prstGeom prst="ellipse">
              <a:avLst/>
            </a:prstGeom>
            <a:solidFill>
              <a:srgbClr val="23FFFF">
                <a:alpha val="2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7" name="爱设计-5-6"/>
            <p:cNvSpPr/>
            <p:nvPr/>
          </p:nvSpPr>
          <p:spPr>
            <a:xfrm flipH="1">
              <a:off x="3263" y="9187"/>
              <a:ext cx="473" cy="473"/>
            </a:xfrm>
            <a:prstGeom prst="rect">
              <a:avLst/>
            </a:prstGeom>
            <a:solidFill>
              <a:srgbClr val="23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cxnSp>
          <p:nvCxnSpPr>
            <p:cNvPr id="68" name="爱设计-5-7"/>
            <p:cNvCxnSpPr/>
            <p:nvPr/>
          </p:nvCxnSpPr>
          <p:spPr>
            <a:xfrm>
              <a:off x="3401" y="9423"/>
              <a:ext cx="195" cy="0"/>
            </a:xfrm>
            <a:prstGeom prst="line">
              <a:avLst/>
            </a:prstGeom>
            <a:noFill/>
            <a:ln w="12700" cap="flat" cmpd="sng" algn="ctr">
              <a:solidFill>
                <a:srgbClr val="FFFFFF"/>
              </a:solidFill>
              <a:prstDash val="solid"/>
              <a:miter lim="800000"/>
            </a:ln>
            <a:effectLst/>
          </p:spPr>
        </p:cxnSp>
        <p:sp>
          <p:nvSpPr>
            <p:cNvPr id="69" name="爱设计-5-8"/>
            <p:cNvSpPr/>
            <p:nvPr/>
          </p:nvSpPr>
          <p:spPr>
            <a:xfrm rot="18900000">
              <a:off x="3447" y="9355"/>
              <a:ext cx="137" cy="137"/>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1" fmla="*/ 0 w 252248"/>
                <a:gd name="connsiteY0-2" fmla="*/ 0 h 252248"/>
                <a:gd name="connsiteX1-3" fmla="*/ 252248 w 252248"/>
                <a:gd name="connsiteY1-4" fmla="*/ 0 h 252248"/>
                <a:gd name="connsiteX2-5" fmla="*/ 252248 w 252248"/>
                <a:gd name="connsiteY2-6" fmla="*/ 252248 h 252248"/>
                <a:gd name="connsiteX3-7" fmla="*/ 0 w 252248"/>
                <a:gd name="connsiteY3-8" fmla="*/ 252248 h 252248"/>
                <a:gd name="connsiteX4-9" fmla="*/ 91440 w 252248"/>
                <a:gd name="connsiteY4-10" fmla="*/ 91440 h 252248"/>
                <a:gd name="connsiteX0-11" fmla="*/ 252248 w 252248"/>
                <a:gd name="connsiteY0-12" fmla="*/ 0 h 252248"/>
                <a:gd name="connsiteX1-13" fmla="*/ 252248 w 252248"/>
                <a:gd name="connsiteY1-14" fmla="*/ 252248 h 252248"/>
                <a:gd name="connsiteX2-15" fmla="*/ 0 w 252248"/>
                <a:gd name="connsiteY2-16" fmla="*/ 252248 h 252248"/>
                <a:gd name="connsiteX3-17" fmla="*/ 91440 w 252248"/>
                <a:gd name="connsiteY3-18" fmla="*/ 91440 h 252248"/>
                <a:gd name="connsiteX0-19" fmla="*/ 252248 w 252248"/>
                <a:gd name="connsiteY0-20" fmla="*/ 0 h 252248"/>
                <a:gd name="connsiteX1-21" fmla="*/ 252248 w 252248"/>
                <a:gd name="connsiteY1-22" fmla="*/ 252248 h 252248"/>
                <a:gd name="connsiteX2-23" fmla="*/ 0 w 252248"/>
                <a:gd name="connsiteY2-24" fmla="*/ 252248 h 252248"/>
              </a:gdLst>
              <a:ahLst/>
              <a:cxnLst>
                <a:cxn ang="0">
                  <a:pos x="connsiteX0-1" y="connsiteY0-2"/>
                </a:cxn>
                <a:cxn ang="0">
                  <a:pos x="connsiteX1-3" y="connsiteY1-4"/>
                </a:cxn>
                <a:cxn ang="0">
                  <a:pos x="connsiteX2-5" y="connsiteY2-6"/>
                </a:cxn>
              </a:cxnLst>
              <a:rect l="l" t="t" r="r" b="b"/>
              <a:pathLst>
                <a:path w="252248" h="252248">
                  <a:moveTo>
                    <a:pt x="252248" y="0"/>
                  </a:moveTo>
                  <a:lnTo>
                    <a:pt x="252248" y="252248"/>
                  </a:lnTo>
                  <a:lnTo>
                    <a:pt x="0" y="252248"/>
                  </a:lnTo>
                </a:path>
              </a:pathLst>
            </a:custGeom>
            <a:no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71" name="爱设计-5-9"/>
            <p:cNvSpPr/>
            <p:nvPr/>
          </p:nvSpPr>
          <p:spPr>
            <a:xfrm>
              <a:off x="1091" y="9187"/>
              <a:ext cx="473" cy="473"/>
            </a:xfrm>
            <a:prstGeom prst="rect">
              <a:avLst/>
            </a:prstGeom>
            <a:solidFill>
              <a:srgbClr val="23FFFF">
                <a:alpha val="3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cxnSp>
          <p:nvCxnSpPr>
            <p:cNvPr id="72" name="爱设计-5-10"/>
            <p:cNvCxnSpPr/>
            <p:nvPr/>
          </p:nvCxnSpPr>
          <p:spPr>
            <a:xfrm flipH="1">
              <a:off x="1230" y="9423"/>
              <a:ext cx="195" cy="0"/>
            </a:xfrm>
            <a:prstGeom prst="line">
              <a:avLst/>
            </a:prstGeom>
            <a:noFill/>
            <a:ln w="12700" cap="flat" cmpd="sng" algn="ctr">
              <a:solidFill>
                <a:srgbClr val="23FFFF"/>
              </a:solidFill>
              <a:prstDash val="solid"/>
              <a:miter lim="800000"/>
            </a:ln>
            <a:effectLst/>
          </p:spPr>
        </p:cxnSp>
        <p:sp>
          <p:nvSpPr>
            <p:cNvPr id="73" name="爱设计-5-11"/>
            <p:cNvSpPr/>
            <p:nvPr/>
          </p:nvSpPr>
          <p:spPr>
            <a:xfrm rot="2700000" flipH="1">
              <a:off x="1243" y="9355"/>
              <a:ext cx="137" cy="137"/>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1" fmla="*/ 0 w 252248"/>
                <a:gd name="connsiteY0-2" fmla="*/ 0 h 252248"/>
                <a:gd name="connsiteX1-3" fmla="*/ 252248 w 252248"/>
                <a:gd name="connsiteY1-4" fmla="*/ 0 h 252248"/>
                <a:gd name="connsiteX2-5" fmla="*/ 252248 w 252248"/>
                <a:gd name="connsiteY2-6" fmla="*/ 252248 h 252248"/>
                <a:gd name="connsiteX3-7" fmla="*/ 0 w 252248"/>
                <a:gd name="connsiteY3-8" fmla="*/ 252248 h 252248"/>
                <a:gd name="connsiteX4-9" fmla="*/ 91440 w 252248"/>
                <a:gd name="connsiteY4-10" fmla="*/ 91440 h 252248"/>
                <a:gd name="connsiteX0-11" fmla="*/ 252248 w 252248"/>
                <a:gd name="connsiteY0-12" fmla="*/ 0 h 252248"/>
                <a:gd name="connsiteX1-13" fmla="*/ 252248 w 252248"/>
                <a:gd name="connsiteY1-14" fmla="*/ 252248 h 252248"/>
                <a:gd name="connsiteX2-15" fmla="*/ 0 w 252248"/>
                <a:gd name="connsiteY2-16" fmla="*/ 252248 h 252248"/>
                <a:gd name="connsiteX3-17" fmla="*/ 91440 w 252248"/>
                <a:gd name="connsiteY3-18" fmla="*/ 91440 h 252248"/>
                <a:gd name="connsiteX0-19" fmla="*/ 252248 w 252248"/>
                <a:gd name="connsiteY0-20" fmla="*/ 0 h 252248"/>
                <a:gd name="connsiteX1-21" fmla="*/ 252248 w 252248"/>
                <a:gd name="connsiteY1-22" fmla="*/ 252248 h 252248"/>
                <a:gd name="connsiteX2-23" fmla="*/ 0 w 252248"/>
                <a:gd name="connsiteY2-24" fmla="*/ 252248 h 252248"/>
              </a:gdLst>
              <a:ahLst/>
              <a:cxnLst>
                <a:cxn ang="0">
                  <a:pos x="connsiteX0-1" y="connsiteY0-2"/>
                </a:cxn>
                <a:cxn ang="0">
                  <a:pos x="connsiteX1-3" y="connsiteY1-4"/>
                </a:cxn>
                <a:cxn ang="0">
                  <a:pos x="connsiteX2-5" y="connsiteY2-6"/>
                </a:cxn>
              </a:cxnLst>
              <a:rect l="l" t="t" r="r" b="b"/>
              <a:pathLst>
                <a:path w="252248" h="252248">
                  <a:moveTo>
                    <a:pt x="252248" y="0"/>
                  </a:moveTo>
                  <a:lnTo>
                    <a:pt x="252248" y="252248"/>
                  </a:lnTo>
                  <a:lnTo>
                    <a:pt x="0" y="252248"/>
                  </a:lnTo>
                </a:path>
              </a:pathLst>
            </a:custGeom>
            <a:noFill/>
            <a:ln w="12700" cap="flat" cmpd="sng" algn="ctr">
              <a:solidFill>
                <a:srgbClr val="23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grpSp>
      <p:pic>
        <p:nvPicPr>
          <p:cNvPr id="74" name="图片 73" descr="C:/Users/DELL/Desktop/公司LOGO.png公司LOGO"/>
          <p:cNvPicPr>
            <a:picLocks noChangeAspect="1"/>
          </p:cNvPicPr>
          <p:nvPr/>
        </p:nvPicPr>
        <p:blipFill>
          <a:blip r:embed="rId5"/>
          <a:srcRect l="1778" r="1778"/>
          <a:stretch>
            <a:fillRect/>
          </a:stretch>
        </p:blipFill>
        <p:spPr>
          <a:xfrm>
            <a:off x="10363200" y="228600"/>
            <a:ext cx="2000250" cy="571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grpSp>
        <p:nvGrpSpPr>
          <p:cNvPr id="27" name="组合 26"/>
          <p:cNvGrpSpPr/>
          <p:nvPr/>
        </p:nvGrpSpPr>
        <p:grpSpPr>
          <a:xfrm>
            <a:off x="-811530" y="0"/>
            <a:ext cx="13815060" cy="6873875"/>
            <a:chOff x="-1278" y="0"/>
            <a:chExt cx="21756" cy="10825"/>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9200" cy="10825"/>
            </a:xfrm>
            <a:prstGeom prst="rect">
              <a:avLst/>
            </a:prstGeom>
          </p:spPr>
        </p:pic>
        <p:pic>
          <p:nvPicPr>
            <p:cNvPr id="73" name="Picture 70"/>
            <p:cNvPicPr>
              <a:picLocks noChangeAspect="1"/>
            </p:cNvPicPr>
            <p:nvPr/>
          </p:nvPicPr>
          <p:blipFill>
            <a:blip r:embed="rId6" cstate="email"/>
            <a:stretch>
              <a:fillRect/>
            </a:stretch>
          </p:blipFill>
          <p:spPr>
            <a:xfrm>
              <a:off x="19" y="1225"/>
              <a:ext cx="19181" cy="9600"/>
            </a:xfrm>
            <a:prstGeom prst="rect">
              <a:avLst/>
            </a:prstGeom>
          </p:spPr>
        </p:pic>
        <p:sp>
          <p:nvSpPr>
            <p:cNvPr id="5" name="矩形 4"/>
            <p:cNvSpPr/>
            <p:nvPr/>
          </p:nvSpPr>
          <p:spPr>
            <a:xfrm flipH="1" flipV="1">
              <a:off x="0" y="1"/>
              <a:ext cx="19177" cy="10814"/>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80" name="图片 179" descr="C:/Users/DELL/Desktop/公司LOGO.png公司LOGO"/>
            <p:cNvPicPr>
              <a:picLocks noChangeAspect="1"/>
            </p:cNvPicPr>
            <p:nvPr/>
          </p:nvPicPr>
          <p:blipFill>
            <a:blip r:embed="rId7"/>
            <a:srcRect l="1778" r="1778"/>
            <a:stretch>
              <a:fillRect/>
            </a:stretch>
          </p:blipFill>
          <p:spPr>
            <a:xfrm>
              <a:off x="16320" y="360"/>
              <a:ext cx="3150" cy="900"/>
            </a:xfrm>
            <a:prstGeom prst="rect">
              <a:avLst/>
            </a:prstGeom>
          </p:spPr>
        </p:pic>
        <p:sp>
          <p:nvSpPr>
            <p:cNvPr id="24" name="任意多边形: 形状 146"/>
            <p:cNvSpPr/>
            <p:nvPr/>
          </p:nvSpPr>
          <p:spPr>
            <a:xfrm flipH="1" flipV="1">
              <a:off x="-1278" y="1581"/>
              <a:ext cx="7287" cy="8593"/>
            </a:xfrm>
            <a:custGeom>
              <a:avLst/>
              <a:gdLst>
                <a:gd name="connsiteX0" fmla="*/ 1801239 w 1801239"/>
                <a:gd name="connsiteY0" fmla="*/ 1077239 h 4409719"/>
                <a:gd name="connsiteX1" fmla="*/ 1797035 w 1801239"/>
                <a:gd name="connsiteY1" fmla="*/ 1082076 h 4409719"/>
                <a:gd name="connsiteX2" fmla="*/ 1798239 w 1801239"/>
                <a:gd name="connsiteY2" fmla="*/ 711149 h 4409719"/>
                <a:gd name="connsiteX3" fmla="*/ 1801239 w 1801239"/>
                <a:gd name="connsiteY3" fmla="*/ 0 h 4409719"/>
                <a:gd name="connsiteX4" fmla="*/ 23957 w 1801239"/>
                <a:gd name="connsiteY4" fmla="*/ 1101006 h 4409719"/>
                <a:gd name="connsiteX5" fmla="*/ 0 w 1801239"/>
                <a:gd name="connsiteY5" fmla="*/ 1106645 h 4409719"/>
                <a:gd name="connsiteX6" fmla="*/ 0 w 1801239"/>
                <a:gd name="connsiteY6" fmla="*/ 2183883 h 4409719"/>
                <a:gd name="connsiteX7" fmla="*/ 0 w 1801239"/>
                <a:gd name="connsiteY7" fmla="*/ 2202815 h 4409719"/>
                <a:gd name="connsiteX8" fmla="*/ 0 w 1801239"/>
                <a:gd name="connsiteY8" fmla="*/ 3280053 h 4409719"/>
                <a:gd name="connsiteX9" fmla="*/ 17347 w 1801239"/>
                <a:gd name="connsiteY9" fmla="*/ 3284080 h 4409719"/>
                <a:gd name="connsiteX10" fmla="*/ 1789238 w 1801239"/>
                <a:gd name="connsiteY10" fmla="*/ 4409719 h 4409719"/>
                <a:gd name="connsiteX11" fmla="*/ 1801239 w 1801239"/>
                <a:gd name="connsiteY11" fmla="*/ 1077239 h 4409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1239" h="4409719">
                  <a:moveTo>
                    <a:pt x="1801239" y="1077239"/>
                  </a:moveTo>
                  <a:lnTo>
                    <a:pt x="1797035" y="1082076"/>
                  </a:lnTo>
                  <a:lnTo>
                    <a:pt x="1798239" y="711149"/>
                  </a:lnTo>
                  <a:cubicBezTo>
                    <a:pt x="1799239" y="419890"/>
                    <a:pt x="1800239" y="169288"/>
                    <a:pt x="1801239" y="0"/>
                  </a:cubicBezTo>
                  <a:cubicBezTo>
                    <a:pt x="1284989" y="657966"/>
                    <a:pt x="628104" y="947377"/>
                    <a:pt x="23957" y="1101006"/>
                  </a:cubicBezTo>
                  <a:lnTo>
                    <a:pt x="0" y="1106645"/>
                  </a:lnTo>
                  <a:lnTo>
                    <a:pt x="0" y="2183883"/>
                  </a:lnTo>
                  <a:lnTo>
                    <a:pt x="0" y="2202815"/>
                  </a:lnTo>
                  <a:lnTo>
                    <a:pt x="0" y="3280053"/>
                  </a:lnTo>
                  <a:lnTo>
                    <a:pt x="17347" y="3284080"/>
                  </a:lnTo>
                  <a:cubicBezTo>
                    <a:pt x="622041" y="3436221"/>
                    <a:pt x="1282989" y="3728994"/>
                    <a:pt x="1789238" y="4409719"/>
                  </a:cubicBezTo>
                  <a:cubicBezTo>
                    <a:pt x="1793238" y="3732570"/>
                    <a:pt x="1797239" y="1754388"/>
                    <a:pt x="1801239" y="1077239"/>
                  </a:cubicBezTo>
                  <a:close/>
                </a:path>
              </a:pathLst>
            </a:custGeom>
            <a:gradFill flip="none" rotWithShape="1">
              <a:gsLst>
                <a:gs pos="50000">
                  <a:srgbClr val="C5B049">
                    <a:alpha val="12000"/>
                  </a:srgbClr>
                </a:gs>
                <a:gs pos="0">
                  <a:srgbClr val="C5B049">
                    <a:alpha val="0"/>
                  </a:srgbClr>
                </a:gs>
                <a:gs pos="90000">
                  <a:srgbClr val="C5B049">
                    <a:alpha val="0"/>
                  </a:srgbClr>
                </a:gs>
              </a:gsLst>
              <a:lin ang="0" scaled="1"/>
              <a:tileRect/>
            </a:gradFill>
            <a:ln>
              <a:gradFill flip="none" rotWithShape="1">
                <a:gsLst>
                  <a:gs pos="0">
                    <a:srgbClr val="23FFFF">
                      <a:alpha val="0"/>
                      <a:lumMod val="20000"/>
                      <a:lumOff val="80000"/>
                    </a:srgbClr>
                  </a:gs>
                  <a:gs pos="50000">
                    <a:srgbClr val="23FFFF">
                      <a:alpha val="57000"/>
                    </a:srgbClr>
                  </a:gs>
                  <a:gs pos="100000">
                    <a:srgbClr val="23FFFF">
                      <a:alpha val="0"/>
                    </a:srgb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dirty="0">
                <a:solidFill>
                  <a:schemeClr val="tx1"/>
                </a:solidFill>
                <a:cs typeface="华文中宋" panose="02010600040101010101" charset="-122"/>
              </a:endParaRPr>
            </a:p>
          </p:txBody>
        </p:sp>
        <p:pic>
          <p:nvPicPr>
            <p:cNvPr id="6" name="图片 5"/>
            <p:cNvPicPr>
              <a:picLocks noChangeAspect="1"/>
            </p:cNvPicPr>
            <p:nvPr/>
          </p:nvPicPr>
          <p:blipFill>
            <a:blip r:embed="rId8"/>
            <a:stretch>
              <a:fillRect/>
            </a:stretch>
          </p:blipFill>
          <p:spPr>
            <a:xfrm>
              <a:off x="456" y="3974"/>
              <a:ext cx="5017" cy="2661"/>
            </a:xfrm>
            <a:prstGeom prst="rect">
              <a:avLst/>
            </a:prstGeom>
            <a:effectLst>
              <a:reflection blurRad="6350" stA="15000" endA="300" endPos="30000" dist="50800" dir="5400000" sy="-100000" algn="bl" rotWithShape="0"/>
            </a:effectLst>
            <a:scene3d>
              <a:camera prst="perspectiveRight"/>
              <a:lightRig rig="threePt" dir="t"/>
            </a:scene3d>
          </p:spPr>
        </p:pic>
        <p:sp>
          <p:nvSpPr>
            <p:cNvPr id="10" name="文本框 9"/>
            <p:cNvSpPr txBox="1"/>
            <p:nvPr/>
          </p:nvSpPr>
          <p:spPr>
            <a:xfrm>
              <a:off x="1259" y="6961"/>
              <a:ext cx="3106" cy="580"/>
            </a:xfrm>
            <a:prstGeom prst="rect">
              <a:avLst/>
            </a:prstGeom>
            <a:noFill/>
          </p:spPr>
          <p:txBody>
            <a:bodyPr wrap="square" rtlCol="0">
              <a:spAutoFit/>
            </a:bodyPr>
            <a:lstStyle/>
            <a:p>
              <a:r>
                <a:rPr lang="en-US" altLang="zh-CN">
                  <a:solidFill>
                    <a:schemeClr val="tx2"/>
                  </a:solidFill>
                  <a:latin typeface="华文中宋" panose="02010600040101010101" charset="-122"/>
                  <a:ea typeface="华文中宋" panose="02010600040101010101" charset="-122"/>
                  <a:cs typeface="华文中宋" panose="02010600040101010101" charset="-122"/>
                </a:rPr>
                <a:t>7*24H AI</a:t>
              </a:r>
              <a:r>
                <a:rPr lang="zh-CN" altLang="en-US">
                  <a:solidFill>
                    <a:schemeClr val="tx2"/>
                  </a:solidFill>
                  <a:latin typeface="华文中宋" panose="02010600040101010101" charset="-122"/>
                  <a:ea typeface="华文中宋" panose="02010600040101010101" charset="-122"/>
                  <a:cs typeface="华文中宋" panose="02010600040101010101" charset="-122"/>
                </a:rPr>
                <a:t>监测</a:t>
              </a:r>
            </a:p>
          </p:txBody>
        </p:sp>
        <p:sp>
          <p:nvSpPr>
            <p:cNvPr id="22" name="任意多边形: 形状 145"/>
            <p:cNvSpPr/>
            <p:nvPr/>
          </p:nvSpPr>
          <p:spPr>
            <a:xfrm flipV="1">
              <a:off x="13286" y="1461"/>
              <a:ext cx="7192" cy="8593"/>
            </a:xfrm>
            <a:custGeom>
              <a:avLst/>
              <a:gdLst>
                <a:gd name="connsiteX0" fmla="*/ 1801239 w 1801239"/>
                <a:gd name="connsiteY0" fmla="*/ 1077239 h 4409719"/>
                <a:gd name="connsiteX1" fmla="*/ 1797035 w 1801239"/>
                <a:gd name="connsiteY1" fmla="*/ 1082076 h 4409719"/>
                <a:gd name="connsiteX2" fmla="*/ 1798239 w 1801239"/>
                <a:gd name="connsiteY2" fmla="*/ 711149 h 4409719"/>
                <a:gd name="connsiteX3" fmla="*/ 1801239 w 1801239"/>
                <a:gd name="connsiteY3" fmla="*/ 0 h 4409719"/>
                <a:gd name="connsiteX4" fmla="*/ 23957 w 1801239"/>
                <a:gd name="connsiteY4" fmla="*/ 1101006 h 4409719"/>
                <a:gd name="connsiteX5" fmla="*/ 0 w 1801239"/>
                <a:gd name="connsiteY5" fmla="*/ 1106645 h 4409719"/>
                <a:gd name="connsiteX6" fmla="*/ 0 w 1801239"/>
                <a:gd name="connsiteY6" fmla="*/ 2183883 h 4409719"/>
                <a:gd name="connsiteX7" fmla="*/ 0 w 1801239"/>
                <a:gd name="connsiteY7" fmla="*/ 2202815 h 4409719"/>
                <a:gd name="connsiteX8" fmla="*/ 0 w 1801239"/>
                <a:gd name="connsiteY8" fmla="*/ 3280053 h 4409719"/>
                <a:gd name="connsiteX9" fmla="*/ 17347 w 1801239"/>
                <a:gd name="connsiteY9" fmla="*/ 3284080 h 4409719"/>
                <a:gd name="connsiteX10" fmla="*/ 1789238 w 1801239"/>
                <a:gd name="connsiteY10" fmla="*/ 4409719 h 4409719"/>
                <a:gd name="connsiteX11" fmla="*/ 1801239 w 1801239"/>
                <a:gd name="connsiteY11" fmla="*/ 1077239 h 4409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1239" h="4409719">
                  <a:moveTo>
                    <a:pt x="1801239" y="1077239"/>
                  </a:moveTo>
                  <a:lnTo>
                    <a:pt x="1797035" y="1082076"/>
                  </a:lnTo>
                  <a:lnTo>
                    <a:pt x="1798239" y="711149"/>
                  </a:lnTo>
                  <a:cubicBezTo>
                    <a:pt x="1799239" y="419890"/>
                    <a:pt x="1800239" y="169288"/>
                    <a:pt x="1801239" y="0"/>
                  </a:cubicBezTo>
                  <a:cubicBezTo>
                    <a:pt x="1284989" y="657966"/>
                    <a:pt x="628104" y="947377"/>
                    <a:pt x="23957" y="1101006"/>
                  </a:cubicBezTo>
                  <a:lnTo>
                    <a:pt x="0" y="1106645"/>
                  </a:lnTo>
                  <a:lnTo>
                    <a:pt x="0" y="2183883"/>
                  </a:lnTo>
                  <a:lnTo>
                    <a:pt x="0" y="2202815"/>
                  </a:lnTo>
                  <a:lnTo>
                    <a:pt x="0" y="3280053"/>
                  </a:lnTo>
                  <a:lnTo>
                    <a:pt x="17347" y="3284080"/>
                  </a:lnTo>
                  <a:cubicBezTo>
                    <a:pt x="622041" y="3436221"/>
                    <a:pt x="1282989" y="3728994"/>
                    <a:pt x="1789238" y="4409719"/>
                  </a:cubicBezTo>
                  <a:cubicBezTo>
                    <a:pt x="1793238" y="3732570"/>
                    <a:pt x="1797239" y="1754388"/>
                    <a:pt x="1801239" y="1077239"/>
                  </a:cubicBezTo>
                  <a:close/>
                </a:path>
              </a:pathLst>
            </a:custGeom>
            <a:gradFill flip="none" rotWithShape="1">
              <a:gsLst>
                <a:gs pos="50000">
                  <a:srgbClr val="C5B049">
                    <a:alpha val="12000"/>
                  </a:srgbClr>
                </a:gs>
                <a:gs pos="0">
                  <a:srgbClr val="C5B049">
                    <a:alpha val="0"/>
                  </a:srgbClr>
                </a:gs>
                <a:gs pos="90000">
                  <a:srgbClr val="C5B049">
                    <a:alpha val="0"/>
                  </a:srgbClr>
                </a:gs>
              </a:gsLst>
              <a:lin ang="0" scaled="1"/>
              <a:tileRect/>
            </a:gradFill>
            <a:ln>
              <a:gradFill flip="none" rotWithShape="1">
                <a:gsLst>
                  <a:gs pos="0">
                    <a:srgbClr val="23FFFF">
                      <a:alpha val="0"/>
                      <a:lumMod val="20000"/>
                      <a:lumOff val="80000"/>
                    </a:srgbClr>
                  </a:gs>
                  <a:gs pos="50000">
                    <a:srgbClr val="23FFFF">
                      <a:alpha val="57000"/>
                    </a:srgbClr>
                  </a:gs>
                  <a:gs pos="100000">
                    <a:srgbClr val="23FFFF">
                      <a:alpha val="0"/>
                    </a:srgb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dirty="0">
                <a:solidFill>
                  <a:schemeClr val="tx1"/>
                </a:solidFill>
                <a:cs typeface="华文中宋" panose="02010600040101010101" charset="-122"/>
              </a:endParaRPr>
            </a:p>
          </p:txBody>
        </p:sp>
        <p:sp>
          <p:nvSpPr>
            <p:cNvPr id="148" name="爱设计-16"/>
            <p:cNvSpPr/>
            <p:nvPr>
              <p:custDataLst>
                <p:tags r:id="rId1"/>
              </p:custDataLst>
            </p:nvPr>
          </p:nvSpPr>
          <p:spPr>
            <a:xfrm>
              <a:off x="5469" y="5520"/>
              <a:ext cx="302" cy="263"/>
            </a:xfrm>
            <a:custGeom>
              <a:avLst/>
              <a:gdLst>
                <a:gd name="connsiteX0" fmla="*/ 42386 w 2318766"/>
                <a:gd name="connsiteY0" fmla="*/ 1522667 h 1522666"/>
                <a:gd name="connsiteX1" fmla="*/ 830199 w 2318766"/>
                <a:gd name="connsiteY1" fmla="*/ 769906 h 1522666"/>
                <a:gd name="connsiteX2" fmla="*/ 0 w 2318766"/>
                <a:gd name="connsiteY2" fmla="*/ 0 h 1522666"/>
                <a:gd name="connsiteX3" fmla="*/ 2318766 w 2318766"/>
                <a:gd name="connsiteY3" fmla="*/ 778574 h 1522666"/>
              </a:gdLst>
              <a:ahLst/>
              <a:cxnLst>
                <a:cxn ang="0">
                  <a:pos x="connsiteX0" y="connsiteY0"/>
                </a:cxn>
                <a:cxn ang="0">
                  <a:pos x="connsiteX1" y="connsiteY1"/>
                </a:cxn>
                <a:cxn ang="0">
                  <a:pos x="connsiteX2" y="connsiteY2"/>
                </a:cxn>
                <a:cxn ang="0">
                  <a:pos x="connsiteX3" y="connsiteY3"/>
                </a:cxn>
              </a:cxnLst>
              <a:rect l="l" t="t" r="r" b="b"/>
              <a:pathLst>
                <a:path w="2318766" h="1522666">
                  <a:moveTo>
                    <a:pt x="42386" y="1522667"/>
                  </a:moveTo>
                  <a:lnTo>
                    <a:pt x="830199" y="769906"/>
                  </a:lnTo>
                  <a:lnTo>
                    <a:pt x="0" y="0"/>
                  </a:lnTo>
                  <a:lnTo>
                    <a:pt x="2318766" y="778574"/>
                  </a:lnTo>
                  <a:close/>
                </a:path>
              </a:pathLst>
            </a:custGeom>
            <a:solidFill>
              <a:srgbClr val="23FFFF"/>
            </a:solidFill>
            <a:ln w="9525" cap="flat">
              <a:noFill/>
              <a:prstDash val="solid"/>
              <a:miter/>
            </a:ln>
          </p:spPr>
          <p:txBody>
            <a:bodyPr rtlCol="0" anchor="ctr"/>
            <a:lstStyle/>
            <a:p>
              <a:pPr>
                <a:lnSpc>
                  <a:spcPct val="150000"/>
                </a:lnSpc>
              </a:pPr>
              <a:endParaRPr lang="zh-CN" altLang="en-US">
                <a:solidFill>
                  <a:schemeClr val="tx2"/>
                </a:solidFill>
                <a:cs typeface="华文中宋" panose="02010600040101010101" charset="-122"/>
              </a:endParaRPr>
            </a:p>
          </p:txBody>
        </p:sp>
        <p:sp>
          <p:nvSpPr>
            <p:cNvPr id="215" name="Arc 184+"/>
            <p:cNvSpPr/>
            <p:nvPr/>
          </p:nvSpPr>
          <p:spPr>
            <a:xfrm rot="9093755">
              <a:off x="6749" y="2899"/>
              <a:ext cx="5504" cy="5504"/>
            </a:xfrm>
            <a:prstGeom prst="arc">
              <a:avLst>
                <a:gd name="adj1" fmla="val 15079030"/>
                <a:gd name="adj2" fmla="val 20165332"/>
              </a:avLst>
            </a:prstGeom>
            <a:ln w="12700" cap="rnd">
              <a:gradFill flip="none" rotWithShape="1">
                <a:gsLst>
                  <a:gs pos="0">
                    <a:srgbClr val="23FFFF"/>
                  </a:gs>
                  <a:gs pos="100000">
                    <a:srgbClr val="23FFFF">
                      <a:alpha val="0"/>
                    </a:srgbClr>
                  </a:gs>
                </a:gsLst>
                <a:lin ang="10800000" scaled="0"/>
                <a:tileRect/>
              </a:gradFill>
              <a:prstDash val="lgDash"/>
              <a:round/>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华文中宋" panose="02010600040101010101" charset="-122"/>
              </a:endParaRPr>
            </a:p>
          </p:txBody>
        </p:sp>
        <p:sp>
          <p:nvSpPr>
            <p:cNvPr id="216" name="弧形 215"/>
            <p:cNvSpPr/>
            <p:nvPr/>
          </p:nvSpPr>
          <p:spPr>
            <a:xfrm rot="2700000">
              <a:off x="6797" y="2899"/>
              <a:ext cx="5504" cy="5504"/>
            </a:xfrm>
            <a:prstGeom prst="arc">
              <a:avLst>
                <a:gd name="adj1" fmla="val 14734003"/>
                <a:gd name="adj2" fmla="val 19726315"/>
              </a:avLst>
            </a:prstGeom>
            <a:ln w="12700" cap="rnd">
              <a:gradFill flip="none" rotWithShape="1">
                <a:gsLst>
                  <a:gs pos="0">
                    <a:srgbClr val="23FFFF"/>
                  </a:gs>
                  <a:gs pos="100000">
                    <a:srgbClr val="23FFFF">
                      <a:alpha val="0"/>
                    </a:srgbClr>
                  </a:gs>
                </a:gsLst>
                <a:lin ang="10800000" scaled="0"/>
                <a:tileRect/>
              </a:gradFill>
              <a:prstDash val="lgDash"/>
              <a:round/>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华文中宋" panose="02010600040101010101" charset="-122"/>
              </a:endParaRPr>
            </a:p>
          </p:txBody>
        </p:sp>
        <p:sp>
          <p:nvSpPr>
            <p:cNvPr id="102" name="爱设计-16"/>
            <p:cNvSpPr/>
            <p:nvPr>
              <p:custDataLst>
                <p:tags r:id="rId2"/>
              </p:custDataLst>
            </p:nvPr>
          </p:nvSpPr>
          <p:spPr>
            <a:xfrm>
              <a:off x="13560" y="5639"/>
              <a:ext cx="302" cy="263"/>
            </a:xfrm>
            <a:custGeom>
              <a:avLst/>
              <a:gdLst>
                <a:gd name="connsiteX0" fmla="*/ 42386 w 2318766"/>
                <a:gd name="connsiteY0" fmla="*/ 1522667 h 1522666"/>
                <a:gd name="connsiteX1" fmla="*/ 830199 w 2318766"/>
                <a:gd name="connsiteY1" fmla="*/ 769906 h 1522666"/>
                <a:gd name="connsiteX2" fmla="*/ 0 w 2318766"/>
                <a:gd name="connsiteY2" fmla="*/ 0 h 1522666"/>
                <a:gd name="connsiteX3" fmla="*/ 2318766 w 2318766"/>
                <a:gd name="connsiteY3" fmla="*/ 778574 h 1522666"/>
              </a:gdLst>
              <a:ahLst/>
              <a:cxnLst>
                <a:cxn ang="0">
                  <a:pos x="connsiteX0" y="connsiteY0"/>
                </a:cxn>
                <a:cxn ang="0">
                  <a:pos x="connsiteX1" y="connsiteY1"/>
                </a:cxn>
                <a:cxn ang="0">
                  <a:pos x="connsiteX2" y="connsiteY2"/>
                </a:cxn>
                <a:cxn ang="0">
                  <a:pos x="connsiteX3" y="connsiteY3"/>
                </a:cxn>
              </a:cxnLst>
              <a:rect l="l" t="t" r="r" b="b"/>
              <a:pathLst>
                <a:path w="2318766" h="1522666">
                  <a:moveTo>
                    <a:pt x="42386" y="1522667"/>
                  </a:moveTo>
                  <a:lnTo>
                    <a:pt x="830199" y="769906"/>
                  </a:lnTo>
                  <a:lnTo>
                    <a:pt x="0" y="0"/>
                  </a:lnTo>
                  <a:lnTo>
                    <a:pt x="2318766" y="778574"/>
                  </a:lnTo>
                  <a:close/>
                </a:path>
              </a:pathLst>
            </a:custGeom>
            <a:solidFill>
              <a:srgbClr val="23FFFF"/>
            </a:solidFill>
            <a:ln w="9525" cap="flat">
              <a:noFill/>
              <a:prstDash val="solid"/>
              <a:miter/>
            </a:ln>
          </p:spPr>
          <p:txBody>
            <a:bodyPr rtlCol="0" anchor="ctr"/>
            <a:lstStyle/>
            <a:p>
              <a:pPr>
                <a:lnSpc>
                  <a:spcPct val="150000"/>
                </a:lnSpc>
              </a:pPr>
              <a:endParaRPr lang="zh-CN" altLang="en-US">
                <a:solidFill>
                  <a:schemeClr val="tx2"/>
                </a:solidFill>
                <a:cs typeface="华文中宋" panose="02010600040101010101" charset="-122"/>
              </a:endParaRPr>
            </a:p>
          </p:txBody>
        </p:sp>
        <p:sp>
          <p:nvSpPr>
            <p:cNvPr id="103" name="文本框 102"/>
            <p:cNvSpPr txBox="1"/>
            <p:nvPr/>
          </p:nvSpPr>
          <p:spPr>
            <a:xfrm>
              <a:off x="15240" y="6000"/>
              <a:ext cx="2199" cy="580"/>
            </a:xfrm>
            <a:prstGeom prst="rect">
              <a:avLst/>
            </a:prstGeom>
            <a:noFill/>
          </p:spPr>
          <p:txBody>
            <a:bodyPr wrap="square" rtlCol="0">
              <a:spAutoFit/>
            </a:bodyPr>
            <a:lstStyle/>
            <a:p>
              <a:r>
                <a:rPr lang="zh-CN" altLang="en-US">
                  <a:latin typeface="华文中宋" panose="02010600040101010101" charset="-122"/>
                  <a:ea typeface="汉仪旗黑-55简" panose="00020600040101010101" charset="-122"/>
                  <a:cs typeface="华文中宋" panose="02010600040101010101" charset="-122"/>
                </a:rPr>
                <a:t>结束工作</a:t>
              </a:r>
            </a:p>
          </p:txBody>
        </p:sp>
        <p:sp>
          <p:nvSpPr>
            <p:cNvPr id="105" name="文本框 104"/>
            <p:cNvSpPr txBox="1"/>
            <p:nvPr/>
          </p:nvSpPr>
          <p:spPr>
            <a:xfrm>
              <a:off x="15360" y="6961"/>
              <a:ext cx="2199" cy="580"/>
            </a:xfrm>
            <a:prstGeom prst="rect">
              <a:avLst/>
            </a:prstGeom>
            <a:noFill/>
          </p:spPr>
          <p:txBody>
            <a:bodyPr wrap="square" rtlCol="0">
              <a:spAutoFit/>
            </a:bodyPr>
            <a:lstStyle/>
            <a:p>
              <a:r>
                <a:rPr lang="zh-CN" altLang="en-US">
                  <a:solidFill>
                    <a:schemeClr val="tx2"/>
                  </a:solidFill>
                  <a:latin typeface="华文中宋" panose="02010600040101010101" charset="-122"/>
                  <a:ea typeface="华文中宋" panose="02010600040101010101" charset="-122"/>
                  <a:cs typeface="华文中宋" panose="02010600040101010101" charset="-122"/>
                </a:rPr>
                <a:t>关闭预警</a:t>
              </a:r>
            </a:p>
          </p:txBody>
        </p:sp>
        <p:sp>
          <p:nvSpPr>
            <p:cNvPr id="72" name="椭圆 71"/>
            <p:cNvSpPr/>
            <p:nvPr/>
          </p:nvSpPr>
          <p:spPr>
            <a:xfrm>
              <a:off x="5915" y="2011"/>
              <a:ext cx="7370" cy="7370"/>
            </a:xfrm>
            <a:prstGeom prst="ellipse">
              <a:avLst/>
            </a:prstGeom>
            <a:gradFill flip="none" rotWithShape="1">
              <a:gsLst>
                <a:gs pos="100000">
                  <a:srgbClr val="23FFFF">
                    <a:alpha val="40000"/>
                  </a:srgbClr>
                </a:gs>
                <a:gs pos="0">
                  <a:srgbClr val="23FFFF">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9" name="文本框 8"/>
            <p:cNvSpPr txBox="1"/>
            <p:nvPr/>
          </p:nvSpPr>
          <p:spPr>
            <a:xfrm>
              <a:off x="8641" y="6182"/>
              <a:ext cx="2042" cy="858"/>
            </a:xfrm>
            <a:prstGeom prst="rect">
              <a:avLst/>
            </a:prstGeom>
            <a:noFill/>
          </p:spPr>
          <p:txBody>
            <a:bodyPr wrap="square" rtlCol="0" anchor="t">
              <a:noAutofit/>
            </a:bodyPr>
            <a:lstStyle/>
            <a:p>
              <a:pPr indent="0" fontAlgn="auto"/>
              <a:r>
                <a:rPr lang="zh-CN" sz="2000">
                  <a:solidFill>
                    <a:schemeClr val="tx2"/>
                  </a:solidFill>
                  <a:latin typeface="华文中宋" panose="02010600040101010101" charset="-122"/>
                  <a:ea typeface="华文中宋" panose="02010600040101010101" charset="-122"/>
                  <a:cs typeface="优设标题黑" panose="00000500000000000000" charset="-122"/>
                  <a:sym typeface="+mn-ea"/>
                </a:rPr>
                <a:t>智能盯防</a:t>
              </a:r>
              <a:endParaRPr lang="zh-CN" altLang="en-US" sz="2000">
                <a:solidFill>
                  <a:schemeClr val="tx2"/>
                </a:solidFill>
                <a:latin typeface="华文中宋" panose="02010600040101010101" charset="-122"/>
                <a:ea typeface="华文中宋" panose="02010600040101010101" charset="-122"/>
                <a:cs typeface="优设标题黑" panose="00000500000000000000" charset="-122"/>
                <a:sym typeface="+mn-ea"/>
              </a:endParaRPr>
            </a:p>
          </p:txBody>
        </p:sp>
        <p:grpSp>
          <p:nvGrpSpPr>
            <p:cNvPr id="3" name="组合 2"/>
            <p:cNvGrpSpPr/>
            <p:nvPr/>
          </p:nvGrpSpPr>
          <p:grpSpPr>
            <a:xfrm rot="1346679">
              <a:off x="7440" y="3600"/>
              <a:ext cx="4218" cy="4218"/>
              <a:chOff x="2435230" y="2362200"/>
              <a:chExt cx="1567814" cy="1567814"/>
            </a:xfrm>
          </p:grpSpPr>
          <p:sp>
            <p:nvSpPr>
              <p:cNvPr id="75" name="弧形 74"/>
              <p:cNvSpPr/>
              <p:nvPr/>
            </p:nvSpPr>
            <p:spPr>
              <a:xfrm rot="6792960">
                <a:off x="2435230" y="2362200"/>
                <a:ext cx="1567814" cy="1567814"/>
              </a:xfrm>
              <a:prstGeom prst="arc">
                <a:avLst/>
              </a:prstGeom>
              <a:ln w="19050" cap="rnd">
                <a:gradFill>
                  <a:gsLst>
                    <a:gs pos="0">
                      <a:schemeClr val="accent1"/>
                    </a:gs>
                    <a:gs pos="10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华文中宋" panose="02010600040101010101" charset="-122"/>
                </a:endParaRPr>
              </a:p>
            </p:txBody>
          </p:sp>
          <p:sp>
            <p:nvSpPr>
              <p:cNvPr id="76" name="弧形 75"/>
              <p:cNvSpPr/>
              <p:nvPr/>
            </p:nvSpPr>
            <p:spPr>
              <a:xfrm>
                <a:off x="2435230" y="2362200"/>
                <a:ext cx="1567814" cy="1567814"/>
              </a:xfrm>
              <a:prstGeom prst="arc">
                <a:avLst/>
              </a:prstGeom>
              <a:ln w="25400" cap="rnd">
                <a:gradFill>
                  <a:gsLst>
                    <a:gs pos="0">
                      <a:srgbClr val="23FFFF"/>
                    </a:gs>
                    <a:gs pos="100000">
                      <a:srgbClr val="23FFFF">
                        <a:alpha val="0"/>
                      </a:srgb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华文中宋" panose="02010600040101010101" charset="-122"/>
                </a:endParaRPr>
              </a:p>
            </p:txBody>
          </p:sp>
        </p:grpSp>
        <p:grpSp>
          <p:nvGrpSpPr>
            <p:cNvPr id="77" name="组合 76"/>
            <p:cNvGrpSpPr/>
            <p:nvPr/>
          </p:nvGrpSpPr>
          <p:grpSpPr>
            <a:xfrm>
              <a:off x="7781" y="3986"/>
              <a:ext cx="3637" cy="3620"/>
              <a:chOff x="4292133" y="3708678"/>
              <a:chExt cx="3552068" cy="3534961"/>
            </a:xfrm>
            <a:gradFill flip="none" rotWithShape="1">
              <a:gsLst>
                <a:gs pos="100000">
                  <a:srgbClr val="23FFFF"/>
                </a:gs>
                <a:gs pos="0">
                  <a:srgbClr val="23FFFF">
                    <a:alpha val="50000"/>
                    <a:lumMod val="60000"/>
                    <a:lumOff val="40000"/>
                  </a:srgbClr>
                </a:gs>
              </a:gsLst>
              <a:path path="circle">
                <a:fillToRect l="50000" t="50000" r="50000" b="50000"/>
              </a:path>
              <a:tileRect/>
            </a:gradFill>
          </p:grpSpPr>
          <p:sp>
            <p:nvSpPr>
              <p:cNvPr id="79" name="梯形 78"/>
              <p:cNvSpPr/>
              <p:nvPr/>
            </p:nvSpPr>
            <p:spPr>
              <a:xfrm rot="16200000" flipV="1">
                <a:off x="4378504" y="5260960"/>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80" name="梯形 79"/>
              <p:cNvSpPr/>
              <p:nvPr/>
            </p:nvSpPr>
            <p:spPr>
              <a:xfrm rot="16920000" flipV="1">
                <a:off x="4412618" y="4936444"/>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81" name="梯形 80"/>
              <p:cNvSpPr/>
              <p:nvPr/>
            </p:nvSpPr>
            <p:spPr>
              <a:xfrm rot="17640000" flipV="1">
                <a:off x="4513450" y="4626112"/>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83" name="梯形 82"/>
              <p:cNvSpPr/>
              <p:nvPr/>
            </p:nvSpPr>
            <p:spPr>
              <a:xfrm rot="18360000" flipV="1">
                <a:off x="4676604" y="4343525"/>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84" name="梯形 83"/>
              <p:cNvSpPr/>
              <p:nvPr/>
            </p:nvSpPr>
            <p:spPr>
              <a:xfrm rot="19080000" flipV="1">
                <a:off x="4894940" y="4101039"/>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85" name="梯形 84"/>
              <p:cNvSpPr/>
              <p:nvPr/>
            </p:nvSpPr>
            <p:spPr>
              <a:xfrm rot="19800000" flipV="1">
                <a:off x="5158921" y="3909240"/>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86" name="旁门左道出品"/>
              <p:cNvSpPr/>
              <p:nvPr/>
            </p:nvSpPr>
            <p:spPr>
              <a:xfrm rot="20520000" flipV="1">
                <a:off x="5457020" y="3776523"/>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87" name="梯形 86"/>
              <p:cNvSpPr/>
              <p:nvPr/>
            </p:nvSpPr>
            <p:spPr>
              <a:xfrm rot="21240000" flipV="1">
                <a:off x="5776187" y="3708678"/>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88" name="梯形 87"/>
              <p:cNvSpPr/>
              <p:nvPr/>
            </p:nvSpPr>
            <p:spPr>
              <a:xfrm rot="360000" flipV="1">
                <a:off x="6102492" y="3708678"/>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90" name="梯形 89"/>
              <p:cNvSpPr/>
              <p:nvPr/>
            </p:nvSpPr>
            <p:spPr>
              <a:xfrm rot="1080000" flipV="1">
                <a:off x="6421667" y="3776523"/>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91" name="梯形 90"/>
              <p:cNvSpPr/>
              <p:nvPr/>
            </p:nvSpPr>
            <p:spPr>
              <a:xfrm rot="1800000" flipV="1">
                <a:off x="6719760" y="3909240"/>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92" name="梯形 91"/>
              <p:cNvSpPr/>
              <p:nvPr/>
            </p:nvSpPr>
            <p:spPr>
              <a:xfrm rot="2520000" flipV="1">
                <a:off x="6983744" y="4101039"/>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93" name="梯形 92"/>
              <p:cNvSpPr/>
              <p:nvPr/>
            </p:nvSpPr>
            <p:spPr>
              <a:xfrm rot="3240000" flipV="1">
                <a:off x="7202083" y="4343525"/>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94" name="梯形 93"/>
              <p:cNvSpPr/>
              <p:nvPr/>
            </p:nvSpPr>
            <p:spPr>
              <a:xfrm rot="3960000" flipV="1">
                <a:off x="7365237" y="4626112"/>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95" name="旁门左道出品"/>
              <p:cNvSpPr/>
              <p:nvPr/>
            </p:nvSpPr>
            <p:spPr>
              <a:xfrm rot="4680000" flipV="1">
                <a:off x="7466069" y="4936444"/>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96" name="梯形 95"/>
              <p:cNvSpPr/>
              <p:nvPr/>
            </p:nvSpPr>
            <p:spPr>
              <a:xfrm rot="5400000" flipV="1">
                <a:off x="7500175" y="5260960"/>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97" name="梯形 96"/>
              <p:cNvSpPr/>
              <p:nvPr/>
            </p:nvSpPr>
            <p:spPr>
              <a:xfrm rot="6120000" flipV="1">
                <a:off x="7466069" y="5585476"/>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98" name="梯形 97"/>
              <p:cNvSpPr/>
              <p:nvPr/>
            </p:nvSpPr>
            <p:spPr>
              <a:xfrm rot="6840000" flipV="1">
                <a:off x="7365237" y="5895809"/>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173" name="梯形 172"/>
              <p:cNvSpPr/>
              <p:nvPr/>
            </p:nvSpPr>
            <p:spPr>
              <a:xfrm rot="7560000" flipV="1">
                <a:off x="7202083" y="6178396"/>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174" name="梯形 173"/>
              <p:cNvSpPr/>
              <p:nvPr/>
            </p:nvSpPr>
            <p:spPr>
              <a:xfrm rot="8280000" flipV="1">
                <a:off x="6983744" y="6420881"/>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175" name="梯形 174"/>
              <p:cNvSpPr/>
              <p:nvPr/>
            </p:nvSpPr>
            <p:spPr>
              <a:xfrm rot="9000000" flipV="1">
                <a:off x="6719760" y="6612680"/>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176" name="梯形 175"/>
              <p:cNvSpPr/>
              <p:nvPr/>
            </p:nvSpPr>
            <p:spPr>
              <a:xfrm rot="9720000" flipV="1">
                <a:off x="6421667" y="6745397"/>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177" name="梯形 176"/>
              <p:cNvSpPr/>
              <p:nvPr/>
            </p:nvSpPr>
            <p:spPr>
              <a:xfrm rot="10440000" flipV="1">
                <a:off x="6102492" y="6813242"/>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178" name="旁门左道出品"/>
              <p:cNvSpPr/>
              <p:nvPr/>
            </p:nvSpPr>
            <p:spPr>
              <a:xfrm rot="11160000" flipV="1">
                <a:off x="5776187" y="6813242"/>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179" name="梯形 178"/>
              <p:cNvSpPr/>
              <p:nvPr/>
            </p:nvSpPr>
            <p:spPr>
              <a:xfrm rot="11880000" flipV="1">
                <a:off x="5457020" y="6745397"/>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4" name="梯形 3"/>
              <p:cNvSpPr/>
              <p:nvPr/>
            </p:nvSpPr>
            <p:spPr>
              <a:xfrm rot="12600000" flipV="1">
                <a:off x="5158921" y="6612680"/>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181" name="梯形 180"/>
              <p:cNvSpPr/>
              <p:nvPr/>
            </p:nvSpPr>
            <p:spPr>
              <a:xfrm rot="13320000" flipV="1">
                <a:off x="4894940" y="6420881"/>
                <a:ext cx="257658"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182" name="梯形 181"/>
              <p:cNvSpPr/>
              <p:nvPr/>
            </p:nvSpPr>
            <p:spPr>
              <a:xfrm rot="14040000" flipV="1">
                <a:off x="4676604" y="6178396"/>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183" name="梯形 182"/>
              <p:cNvSpPr/>
              <p:nvPr/>
            </p:nvSpPr>
            <p:spPr>
              <a:xfrm rot="14760000" flipV="1">
                <a:off x="4513450" y="5895809"/>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99" name="旁门左道出品旁门左道出品"/>
              <p:cNvSpPr/>
              <p:nvPr/>
            </p:nvSpPr>
            <p:spPr>
              <a:xfrm rot="15480000" flipV="1">
                <a:off x="4412618" y="5585476"/>
                <a:ext cx="257656" cy="430397"/>
              </a:xfrm>
              <a:prstGeom prst="trapezoid">
                <a:avLst>
                  <a:gd name="adj" fmla="val 138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grpSp>
        <p:grpSp>
          <p:nvGrpSpPr>
            <p:cNvPr id="185" name="Group 183+"/>
            <p:cNvGrpSpPr/>
            <p:nvPr/>
          </p:nvGrpSpPr>
          <p:grpSpPr>
            <a:xfrm rot="1346679">
              <a:off x="7439" y="3606"/>
              <a:ext cx="4271" cy="4222"/>
              <a:chOff x="2435230" y="2360517"/>
              <a:chExt cx="1587725" cy="1569497"/>
            </a:xfrm>
          </p:grpSpPr>
          <p:sp>
            <p:nvSpPr>
              <p:cNvPr id="186" name="旁门左道出品"/>
              <p:cNvSpPr/>
              <p:nvPr/>
            </p:nvSpPr>
            <p:spPr>
              <a:xfrm rot="13885586">
                <a:off x="2455141" y="2360517"/>
                <a:ext cx="1567814" cy="1567814"/>
              </a:xfrm>
              <a:prstGeom prst="arc">
                <a:avLst/>
              </a:prstGeom>
              <a:ln w="25400" cap="rnd">
                <a:gradFill>
                  <a:gsLst>
                    <a:gs pos="0">
                      <a:srgbClr val="23FFFF"/>
                    </a:gs>
                    <a:gs pos="100000">
                      <a:srgbClr val="23FFFF">
                        <a:alpha val="0"/>
                      </a:srgb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华文中宋" panose="02010600040101010101" charset="-122"/>
                </a:endParaRPr>
              </a:p>
            </p:txBody>
          </p:sp>
          <p:sp>
            <p:nvSpPr>
              <p:cNvPr id="187" name="弧形 186"/>
              <p:cNvSpPr/>
              <p:nvPr/>
            </p:nvSpPr>
            <p:spPr>
              <a:xfrm rot="6792960">
                <a:off x="2435230" y="2362200"/>
                <a:ext cx="1567814" cy="1567814"/>
              </a:xfrm>
              <a:prstGeom prst="arc">
                <a:avLst/>
              </a:prstGeom>
              <a:ln w="25400" cap="rnd">
                <a:gradFill>
                  <a:gsLst>
                    <a:gs pos="0">
                      <a:srgbClr val="23FFFF"/>
                    </a:gs>
                    <a:gs pos="100000">
                      <a:srgbClr val="23FFFF">
                        <a:alpha val="0"/>
                      </a:srgb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华文中宋" panose="02010600040101010101" charset="-122"/>
                </a:endParaRPr>
              </a:p>
            </p:txBody>
          </p:sp>
        </p:grpSp>
        <p:sp>
          <p:nvSpPr>
            <p:cNvPr id="206" name="圆角矩形 138"/>
            <p:cNvSpPr/>
            <p:nvPr/>
          </p:nvSpPr>
          <p:spPr>
            <a:xfrm>
              <a:off x="8620" y="2760"/>
              <a:ext cx="1857" cy="594"/>
            </a:xfrm>
            <a:prstGeom prst="roundRect">
              <a:avLst>
                <a:gd name="adj" fmla="val 50000"/>
              </a:avLst>
            </a:prstGeom>
            <a:gradFill flip="none" rotWithShape="1">
              <a:gsLst>
                <a:gs pos="66000">
                  <a:srgbClr val="23FFFF">
                    <a:alpha val="0"/>
                  </a:srgbClr>
                </a:gs>
                <a:gs pos="30000">
                  <a:srgbClr val="23FFFF">
                    <a:alpha val="32000"/>
                  </a:srgbClr>
                </a:gs>
                <a:gs pos="0">
                  <a:srgbClr val="23FFFF">
                    <a:lumMod val="60000"/>
                    <a:lumOff val="40000"/>
                  </a:srgbClr>
                </a:gs>
                <a:gs pos="100000">
                  <a:srgbClr val="23FFFF">
                    <a:alpha val="11000"/>
                  </a:srgbClr>
                </a:gs>
              </a:gsLst>
              <a:lin ang="2700000" scaled="1"/>
              <a:tileRect/>
            </a:gradFill>
            <a:ln w="12700" cap="flat" cmpd="sng" algn="ctr">
              <a:gradFill>
                <a:gsLst>
                  <a:gs pos="50300">
                    <a:srgbClr val="23FFFF"/>
                  </a:gs>
                  <a:gs pos="0">
                    <a:srgbClr val="23FFFF">
                      <a:lumMod val="60000"/>
                      <a:lumOff val="40000"/>
                    </a:srgbClr>
                  </a:gs>
                  <a:gs pos="100000">
                    <a:srgbClr val="23FFFF">
                      <a:alpha val="60000"/>
                    </a:srgb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cs typeface="华文中宋" panose="02010600040101010101" charset="-122"/>
              </a:endParaRPr>
            </a:p>
          </p:txBody>
        </p:sp>
        <p:sp>
          <p:nvSpPr>
            <p:cNvPr id="207" name="文本框 206"/>
            <p:cNvSpPr txBox="1"/>
            <p:nvPr/>
          </p:nvSpPr>
          <p:spPr>
            <a:xfrm>
              <a:off x="8819" y="2839"/>
              <a:ext cx="1460" cy="436"/>
            </a:xfrm>
            <a:prstGeom prst="rect">
              <a:avLst/>
            </a:prstGeom>
            <a:effectLst/>
          </p:spPr>
          <p:txBody>
            <a:bodyPr wrap="square" lIns="0" tIns="0" rIns="0" bIns="0">
              <a:spAutoFit/>
            </a:bodyPr>
            <a:lstStyle>
              <a:defPPr>
                <a:defRPr lang="zh-CN"/>
              </a:defPPr>
              <a:lvl1pPr marR="0" lvl="0" indent="0" fontAlgn="auto">
                <a:lnSpc>
                  <a:spcPct val="100000"/>
                </a:lnSpc>
                <a:spcBef>
                  <a:spcPts val="0"/>
                </a:spcBef>
                <a:spcAft>
                  <a:spcPts val="0"/>
                </a:spcAft>
                <a:buClrTx/>
                <a:buSzTx/>
                <a:buFontTx/>
                <a:buNone/>
                <a:defRPr kumimoji="0" sz="2800" b="0" i="0" u="none" strike="noStrike" cap="none" spc="0" normalizeH="0" baseline="0">
                  <a:ln>
                    <a:noFill/>
                  </a:ln>
                  <a:gradFill flip="none" rotWithShape="1">
                    <a:gsLst>
                      <a:gs pos="0">
                        <a:prstClr val="white"/>
                      </a:gs>
                      <a:gs pos="99000">
                        <a:schemeClr val="accent2">
                          <a:lumMod val="60000"/>
                          <a:lumOff val="40000"/>
                        </a:schemeClr>
                      </a:gs>
                    </a:gsLst>
                    <a:lin ang="2700000" scaled="1"/>
                    <a:tileRect/>
                  </a:gradFill>
                  <a:effectLst/>
                  <a:uLnTx/>
                  <a:uFillTx/>
                  <a:latin typeface="OPPOSans H"/>
                  <a:ea typeface="OPPOSans H"/>
                  <a:cs typeface="阿里巴巴普惠体 Medium" panose="00020600040101010101" pitchFamily="18" charset="-122"/>
                </a:defRPr>
              </a:lvl1pPr>
            </a:lstStyle>
            <a:p>
              <a:pPr algn="ctr"/>
              <a:r>
                <a:rPr lang="zh-CN" altLang="en-US" sz="1800" dirty="0">
                  <a:gradFill flip="none" rotWithShape="1">
                    <a:gsLst>
                      <a:gs pos="0">
                        <a:prstClr val="white"/>
                      </a:gs>
                      <a:gs pos="99000">
                        <a:srgbClr val="23FFFF">
                          <a:lumMod val="60000"/>
                          <a:lumOff val="40000"/>
                        </a:srgbClr>
                      </a:gs>
                    </a:gsLst>
                    <a:lin ang="2700000" scaled="1"/>
                    <a:tileRect/>
                  </a:gradFill>
                  <a:latin typeface="华文中宋" panose="02010600040101010101" charset="-122"/>
                  <a:ea typeface="华文中宋" panose="02010600040101010101" charset="-122"/>
                </a:rPr>
                <a:t>现场核查</a:t>
              </a:r>
            </a:p>
          </p:txBody>
        </p:sp>
        <p:sp>
          <p:nvSpPr>
            <p:cNvPr id="209" name="圆角矩形 138"/>
            <p:cNvSpPr/>
            <p:nvPr/>
          </p:nvSpPr>
          <p:spPr>
            <a:xfrm>
              <a:off x="6129" y="6608"/>
              <a:ext cx="1857" cy="594"/>
            </a:xfrm>
            <a:prstGeom prst="roundRect">
              <a:avLst>
                <a:gd name="adj" fmla="val 50000"/>
              </a:avLst>
            </a:prstGeom>
            <a:gradFill flip="none" rotWithShape="1">
              <a:gsLst>
                <a:gs pos="66000">
                  <a:srgbClr val="23FFFF">
                    <a:alpha val="0"/>
                  </a:srgbClr>
                </a:gs>
                <a:gs pos="30000">
                  <a:srgbClr val="23FFFF">
                    <a:alpha val="32000"/>
                  </a:srgbClr>
                </a:gs>
                <a:gs pos="0">
                  <a:srgbClr val="23FFFF">
                    <a:lumMod val="60000"/>
                    <a:lumOff val="40000"/>
                  </a:srgbClr>
                </a:gs>
                <a:gs pos="100000">
                  <a:srgbClr val="23FFFF">
                    <a:alpha val="11000"/>
                  </a:srgbClr>
                </a:gs>
              </a:gsLst>
              <a:lin ang="2700000" scaled="1"/>
              <a:tileRect/>
            </a:gradFill>
            <a:ln w="12700" cap="flat" cmpd="sng" algn="ctr">
              <a:gradFill>
                <a:gsLst>
                  <a:gs pos="50300">
                    <a:srgbClr val="23FFFF"/>
                  </a:gs>
                  <a:gs pos="0">
                    <a:srgbClr val="23FFFF">
                      <a:lumMod val="60000"/>
                      <a:lumOff val="40000"/>
                    </a:srgbClr>
                  </a:gs>
                  <a:gs pos="100000">
                    <a:srgbClr val="23FFFF">
                      <a:alpha val="60000"/>
                    </a:srgb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cs typeface="华文中宋" panose="02010600040101010101" charset="-122"/>
              </a:endParaRPr>
            </a:p>
          </p:txBody>
        </p:sp>
        <p:sp>
          <p:nvSpPr>
            <p:cNvPr id="210" name="文本框 209"/>
            <p:cNvSpPr txBox="1"/>
            <p:nvPr/>
          </p:nvSpPr>
          <p:spPr>
            <a:xfrm>
              <a:off x="6260" y="6687"/>
              <a:ext cx="1595" cy="436"/>
            </a:xfrm>
            <a:prstGeom prst="rect">
              <a:avLst/>
            </a:prstGeom>
            <a:effectLst/>
          </p:spPr>
          <p:txBody>
            <a:bodyPr wrap="square" lIns="0" tIns="0" rIns="0" bIns="0">
              <a:spAutoFit/>
            </a:bodyPr>
            <a:lstStyle>
              <a:defPPr>
                <a:defRPr lang="zh-CN"/>
              </a:defPPr>
              <a:lvl1pPr marR="0" lvl="0" indent="0" fontAlgn="auto">
                <a:lnSpc>
                  <a:spcPct val="100000"/>
                </a:lnSpc>
                <a:spcBef>
                  <a:spcPts val="0"/>
                </a:spcBef>
                <a:spcAft>
                  <a:spcPts val="0"/>
                </a:spcAft>
                <a:buClrTx/>
                <a:buSzTx/>
                <a:buFontTx/>
                <a:buNone/>
                <a:defRPr kumimoji="0" sz="2800" b="0" i="0" u="none" strike="noStrike" cap="none" spc="0" normalizeH="0" baseline="0">
                  <a:ln>
                    <a:noFill/>
                  </a:ln>
                  <a:gradFill flip="none" rotWithShape="1">
                    <a:gsLst>
                      <a:gs pos="0">
                        <a:prstClr val="white"/>
                      </a:gs>
                      <a:gs pos="99000">
                        <a:schemeClr val="accent2">
                          <a:lumMod val="60000"/>
                          <a:lumOff val="40000"/>
                        </a:schemeClr>
                      </a:gs>
                    </a:gsLst>
                    <a:lin ang="2700000" scaled="1"/>
                    <a:tileRect/>
                  </a:gradFill>
                  <a:effectLst/>
                  <a:uLnTx/>
                  <a:uFillTx/>
                  <a:latin typeface="OPPOSans H"/>
                  <a:ea typeface="OPPOSans H"/>
                  <a:cs typeface="阿里巴巴普惠体 Medium" panose="00020600040101010101" pitchFamily="18" charset="-122"/>
                </a:defRPr>
              </a:lvl1pPr>
            </a:lstStyle>
            <a:p>
              <a:pPr algn="ctr"/>
              <a:r>
                <a:rPr lang="zh-CN" altLang="en-US" sz="1800" dirty="0">
                  <a:gradFill flip="none" rotWithShape="1">
                    <a:gsLst>
                      <a:gs pos="0">
                        <a:prstClr val="white"/>
                      </a:gs>
                      <a:gs pos="99000">
                        <a:srgbClr val="23FFFF">
                          <a:lumMod val="60000"/>
                          <a:lumOff val="40000"/>
                        </a:srgbClr>
                      </a:gs>
                    </a:gsLst>
                    <a:lin ang="2700000" scaled="1"/>
                    <a:tileRect/>
                  </a:gradFill>
                  <a:latin typeface="华文中宋" panose="02010600040101010101" charset="-122"/>
                  <a:ea typeface="华文中宋" panose="02010600040101010101" charset="-122"/>
                </a:rPr>
                <a:t>预警工单</a:t>
              </a:r>
            </a:p>
          </p:txBody>
        </p:sp>
        <p:sp>
          <p:nvSpPr>
            <p:cNvPr id="212" name="圆角矩形 138"/>
            <p:cNvSpPr/>
            <p:nvPr/>
          </p:nvSpPr>
          <p:spPr>
            <a:xfrm>
              <a:off x="11225" y="6608"/>
              <a:ext cx="1857" cy="594"/>
            </a:xfrm>
            <a:prstGeom prst="roundRect">
              <a:avLst>
                <a:gd name="adj" fmla="val 50000"/>
              </a:avLst>
            </a:prstGeom>
            <a:gradFill flip="none" rotWithShape="1">
              <a:gsLst>
                <a:gs pos="66000">
                  <a:srgbClr val="23FFFF">
                    <a:alpha val="0"/>
                  </a:srgbClr>
                </a:gs>
                <a:gs pos="30000">
                  <a:srgbClr val="23FFFF">
                    <a:alpha val="32000"/>
                  </a:srgbClr>
                </a:gs>
                <a:gs pos="0">
                  <a:srgbClr val="23FFFF">
                    <a:lumMod val="60000"/>
                    <a:lumOff val="40000"/>
                  </a:srgbClr>
                </a:gs>
                <a:gs pos="100000">
                  <a:srgbClr val="23FFFF">
                    <a:alpha val="11000"/>
                  </a:srgbClr>
                </a:gs>
              </a:gsLst>
              <a:lin ang="2700000" scaled="1"/>
              <a:tileRect/>
            </a:gradFill>
            <a:ln w="12700" cap="flat" cmpd="sng" algn="ctr">
              <a:gradFill>
                <a:gsLst>
                  <a:gs pos="50300">
                    <a:srgbClr val="23FFFF"/>
                  </a:gs>
                  <a:gs pos="0">
                    <a:srgbClr val="23FFFF">
                      <a:lumMod val="60000"/>
                      <a:lumOff val="40000"/>
                    </a:srgbClr>
                  </a:gs>
                  <a:gs pos="100000">
                    <a:srgbClr val="23FFFF">
                      <a:alpha val="60000"/>
                    </a:srgb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cs typeface="华文中宋" panose="02010600040101010101" charset="-122"/>
              </a:endParaRPr>
            </a:p>
          </p:txBody>
        </p:sp>
        <p:sp>
          <p:nvSpPr>
            <p:cNvPr id="213" name="文本框 212"/>
            <p:cNvSpPr txBox="1"/>
            <p:nvPr/>
          </p:nvSpPr>
          <p:spPr>
            <a:xfrm>
              <a:off x="11307" y="6687"/>
              <a:ext cx="1693" cy="436"/>
            </a:xfrm>
            <a:prstGeom prst="rect">
              <a:avLst/>
            </a:prstGeom>
            <a:effectLst/>
          </p:spPr>
          <p:txBody>
            <a:bodyPr wrap="square" lIns="0" tIns="0" rIns="0" bIns="0">
              <a:spAutoFit/>
            </a:bodyPr>
            <a:lstStyle>
              <a:defPPr>
                <a:defRPr lang="zh-CN"/>
              </a:defPPr>
              <a:lvl1pPr marR="0" lvl="0" indent="0" fontAlgn="auto">
                <a:lnSpc>
                  <a:spcPct val="100000"/>
                </a:lnSpc>
                <a:spcBef>
                  <a:spcPts val="0"/>
                </a:spcBef>
                <a:spcAft>
                  <a:spcPts val="0"/>
                </a:spcAft>
                <a:buClrTx/>
                <a:buSzTx/>
                <a:buFontTx/>
                <a:buNone/>
                <a:defRPr kumimoji="0" sz="2800" b="0" i="0" u="none" strike="noStrike" cap="none" spc="0" normalizeH="0" baseline="0">
                  <a:ln>
                    <a:noFill/>
                  </a:ln>
                  <a:gradFill flip="none" rotWithShape="1">
                    <a:gsLst>
                      <a:gs pos="0">
                        <a:prstClr val="white"/>
                      </a:gs>
                      <a:gs pos="99000">
                        <a:schemeClr val="accent2">
                          <a:lumMod val="60000"/>
                          <a:lumOff val="40000"/>
                        </a:schemeClr>
                      </a:gs>
                    </a:gsLst>
                    <a:lin ang="2700000" scaled="1"/>
                    <a:tileRect/>
                  </a:gradFill>
                  <a:effectLst/>
                  <a:uLnTx/>
                  <a:uFillTx/>
                  <a:latin typeface="OPPOSans H"/>
                  <a:ea typeface="OPPOSans H"/>
                  <a:cs typeface="阿里巴巴普惠体 Medium" panose="00020600040101010101" pitchFamily="18" charset="-122"/>
                </a:defRPr>
              </a:lvl1pPr>
            </a:lstStyle>
            <a:p>
              <a:pPr algn="ctr"/>
              <a:r>
                <a:rPr lang="zh-CN" altLang="en-US" sz="1800" dirty="0">
                  <a:gradFill flip="none" rotWithShape="1">
                    <a:gsLst>
                      <a:gs pos="0">
                        <a:prstClr val="white"/>
                      </a:gs>
                      <a:gs pos="99000">
                        <a:srgbClr val="23FFFF">
                          <a:lumMod val="60000"/>
                          <a:lumOff val="40000"/>
                        </a:srgbClr>
                      </a:gs>
                    </a:gsLst>
                    <a:lin ang="2700000" scaled="1"/>
                    <a:tileRect/>
                  </a:gradFill>
                  <a:latin typeface="华文中宋" panose="02010600040101010101" charset="-122"/>
                  <a:ea typeface="华文中宋" panose="02010600040101010101" charset="-122"/>
                </a:rPr>
                <a:t>消除预警</a:t>
              </a:r>
            </a:p>
          </p:txBody>
        </p:sp>
        <p:sp>
          <p:nvSpPr>
            <p:cNvPr id="214" name="弧形 213"/>
            <p:cNvSpPr/>
            <p:nvPr/>
          </p:nvSpPr>
          <p:spPr>
            <a:xfrm rot="15310962">
              <a:off x="6745" y="2867"/>
              <a:ext cx="5504" cy="5504"/>
            </a:xfrm>
            <a:prstGeom prst="arc">
              <a:avLst>
                <a:gd name="adj1" fmla="val 16328362"/>
                <a:gd name="adj2" fmla="val 20977944"/>
              </a:avLst>
            </a:prstGeom>
            <a:ln w="12700" cap="rnd">
              <a:gradFill flip="none" rotWithShape="1">
                <a:gsLst>
                  <a:gs pos="0">
                    <a:srgbClr val="23FFFF"/>
                  </a:gs>
                  <a:gs pos="100000">
                    <a:srgbClr val="23FFFF">
                      <a:alpha val="0"/>
                    </a:srgbClr>
                  </a:gs>
                </a:gsLst>
                <a:lin ang="10800000" scaled="0"/>
                <a:tileRect/>
              </a:gradFill>
              <a:prstDash val="lgDash"/>
              <a:round/>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华文中宋" panose="02010600040101010101" charset="-122"/>
              </a:endParaRPr>
            </a:p>
          </p:txBody>
        </p:sp>
        <p:pic>
          <p:nvPicPr>
            <p:cNvPr id="100" name="图片 99"/>
            <p:cNvPicPr/>
            <p:nvPr/>
          </p:nvPicPr>
          <p:blipFill>
            <a:blip r:embed="rId9"/>
            <a:stretch>
              <a:fillRect/>
            </a:stretch>
          </p:blipFill>
          <p:spPr>
            <a:xfrm>
              <a:off x="14040" y="3867"/>
              <a:ext cx="4743" cy="2768"/>
            </a:xfrm>
            <a:prstGeom prst="rect">
              <a:avLst/>
            </a:prstGeom>
            <a:noFill/>
            <a:ln w="9525">
              <a:noFill/>
            </a:ln>
            <a:effectLst>
              <a:reflection blurRad="6350" stA="15000" endA="300" endPos="30000" dist="50800" dir="5400000" sy="-100000" algn="bl" rotWithShape="0"/>
            </a:effectLst>
            <a:scene3d>
              <a:camera prst="perspectiveRight"/>
              <a:lightRig rig="threePt" dir="t"/>
            </a:scene3d>
          </p:spPr>
        </p:pic>
        <p:grpSp>
          <p:nvGrpSpPr>
            <p:cNvPr id="8" name="组合 7"/>
            <p:cNvGrpSpPr/>
            <p:nvPr/>
          </p:nvGrpSpPr>
          <p:grpSpPr>
            <a:xfrm>
              <a:off x="361" y="205"/>
              <a:ext cx="12730" cy="801"/>
              <a:chOff x="361" y="205"/>
              <a:chExt cx="12730" cy="801"/>
            </a:xfrm>
          </p:grpSpPr>
          <p:sp>
            <p:nvSpPr>
              <p:cNvPr id="11" name="AutoShape 16"/>
              <p:cNvSpPr/>
              <p:nvPr/>
            </p:nvSpPr>
            <p:spPr>
              <a:xfrm>
                <a:off x="361" y="247"/>
                <a:ext cx="133" cy="133"/>
              </a:xfrm>
              <a:prstGeom prst="ellipse">
                <a:avLst/>
              </a:prstGeom>
              <a:solidFill>
                <a:srgbClr val="23FFFF"/>
              </a:solidFill>
            </p:spPr>
            <p:txBody>
              <a:bodyPr/>
              <a:lstStyle/>
              <a:p>
                <a:endParaRPr lang="zh-CN" altLang="en-US"/>
              </a:p>
            </p:txBody>
          </p:sp>
          <p:sp>
            <p:nvSpPr>
              <p:cNvPr id="12"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13"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14"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15"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16" name="AutoShape 21"/>
              <p:cNvSpPr/>
              <p:nvPr/>
            </p:nvSpPr>
            <p:spPr>
              <a:xfrm>
                <a:off x="361" y="432"/>
                <a:ext cx="133" cy="133"/>
              </a:xfrm>
              <a:prstGeom prst="ellipse">
                <a:avLst/>
              </a:prstGeom>
              <a:solidFill>
                <a:srgbClr val="23FFFF"/>
              </a:solidFill>
            </p:spPr>
            <p:txBody>
              <a:bodyPr/>
              <a:lstStyle/>
              <a:p>
                <a:endParaRPr lang="zh-CN" altLang="en-US"/>
              </a:p>
            </p:txBody>
          </p:sp>
          <p:sp>
            <p:nvSpPr>
              <p:cNvPr id="17"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18"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19"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20"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21" name="AutoShape 26"/>
              <p:cNvSpPr/>
              <p:nvPr/>
            </p:nvSpPr>
            <p:spPr>
              <a:xfrm>
                <a:off x="361" y="617"/>
                <a:ext cx="133" cy="133"/>
              </a:xfrm>
              <a:prstGeom prst="ellipse">
                <a:avLst/>
              </a:prstGeom>
              <a:solidFill>
                <a:srgbClr val="23FFFF"/>
              </a:solidFill>
            </p:spPr>
            <p:txBody>
              <a:bodyPr/>
              <a:lstStyle/>
              <a:p>
                <a:endParaRPr lang="zh-CN" altLang="en-US"/>
              </a:p>
            </p:txBody>
          </p:sp>
          <p:sp>
            <p:nvSpPr>
              <p:cNvPr id="23"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25"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26"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28"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29" name="AutoShape 31"/>
              <p:cNvSpPr/>
              <p:nvPr/>
            </p:nvSpPr>
            <p:spPr>
              <a:xfrm>
                <a:off x="361" y="803"/>
                <a:ext cx="133" cy="133"/>
              </a:xfrm>
              <a:prstGeom prst="ellipse">
                <a:avLst/>
              </a:prstGeom>
              <a:solidFill>
                <a:srgbClr val="23FFFF"/>
              </a:solidFill>
            </p:spPr>
            <p:txBody>
              <a:bodyPr/>
              <a:lstStyle/>
              <a:p>
                <a:endParaRPr lang="zh-CN" altLang="en-US"/>
              </a:p>
            </p:txBody>
          </p:sp>
          <p:sp>
            <p:nvSpPr>
              <p:cNvPr id="30"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31"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32"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33"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sp>
            <p:nvSpPr>
              <p:cNvPr id="34" name="文本框 33"/>
              <p:cNvSpPr txBox="1"/>
              <p:nvPr/>
            </p:nvSpPr>
            <p:spPr>
              <a:xfrm>
                <a:off x="1294" y="205"/>
                <a:ext cx="11797" cy="801"/>
              </a:xfrm>
              <a:prstGeom prst="rect">
                <a:avLst/>
              </a:prstGeom>
              <a:noFill/>
            </p:spPr>
            <p:txBody>
              <a:bodyPr wrap="square" rtlCol="0">
                <a:noAutofit/>
              </a:bodyPr>
              <a:lstStyle/>
              <a:p>
                <a:r>
                  <a:rPr lang="en-US" sz="2800" b="1" dirty="0" err="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rPr>
                  <a:t>计算机视觉模型在通信网络智能运维中的应用</a:t>
                </a:r>
              </a:p>
              <a:p>
                <a:endParaRPr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a:p>
                <a:endParaRPr lang="zh-CN" altLang="en-US"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p:txBody>
          </p:sp>
        </p:grpSp>
        <p:pic>
          <p:nvPicPr>
            <p:cNvPr id="7" name="图片 6" descr="安全监控 (1)"/>
            <p:cNvPicPr>
              <a:picLocks noChangeAspect="1"/>
            </p:cNvPicPr>
            <p:nvPr/>
          </p:nvPicPr>
          <p:blipFill>
            <a:blip r:embed="rId10">
              <a:alphaModFix amt="80000"/>
            </a:blip>
            <a:stretch>
              <a:fillRect/>
            </a:stretch>
          </p:blipFill>
          <p:spPr>
            <a:xfrm>
              <a:off x="8996" y="4860"/>
              <a:ext cx="1178" cy="1178"/>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2540"/>
            <a:ext cx="12192000" cy="6871335"/>
          </a:xfrm>
          <a:prstGeom prst="rect">
            <a:avLst/>
          </a:prstGeom>
        </p:spPr>
      </p:pic>
      <p:pic>
        <p:nvPicPr>
          <p:cNvPr id="73" name="Picture 70"/>
          <p:cNvPicPr>
            <a:picLocks noChangeAspect="1"/>
          </p:cNvPicPr>
          <p:nvPr/>
        </p:nvPicPr>
        <p:blipFill>
          <a:blip r:embed="rId10" cstate="email"/>
          <a:stretch>
            <a:fillRect/>
          </a:stretch>
        </p:blipFill>
        <p:spPr>
          <a:xfrm>
            <a:off x="12065" y="777875"/>
            <a:ext cx="12179820" cy="6096000"/>
          </a:xfrm>
          <a:prstGeom prst="rect">
            <a:avLst/>
          </a:prstGeom>
        </p:spPr>
      </p:pic>
      <p:sp>
        <p:nvSpPr>
          <p:cNvPr id="5" name="矩形 4"/>
          <p:cNvSpPr/>
          <p:nvPr/>
        </p:nvSpPr>
        <p:spPr>
          <a:xfrm flipH="1" flipV="1">
            <a:off x="-635" y="0"/>
            <a:ext cx="12192635" cy="6873875"/>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80" name="图片 179" descr="C:/Users/DELL/Desktop/公司LOGO.png公司LOGO"/>
          <p:cNvPicPr>
            <a:picLocks noChangeAspect="1"/>
          </p:cNvPicPr>
          <p:nvPr/>
        </p:nvPicPr>
        <p:blipFill>
          <a:blip r:embed="rId11"/>
          <a:srcRect l="1778" r="1778"/>
          <a:stretch>
            <a:fillRect/>
          </a:stretch>
        </p:blipFill>
        <p:spPr>
          <a:xfrm>
            <a:off x="10363200" y="228600"/>
            <a:ext cx="2000250" cy="571500"/>
          </a:xfrm>
          <a:prstGeom prst="rect">
            <a:avLst/>
          </a:prstGeom>
        </p:spPr>
      </p:pic>
      <p:grpSp>
        <p:nvGrpSpPr>
          <p:cNvPr id="95" name="组合 94"/>
          <p:cNvGrpSpPr/>
          <p:nvPr/>
        </p:nvGrpSpPr>
        <p:grpSpPr>
          <a:xfrm>
            <a:off x="822960" y="2543810"/>
            <a:ext cx="2286000" cy="2493010"/>
            <a:chOff x="1314" y="3759"/>
            <a:chExt cx="3600" cy="3926"/>
          </a:xfrm>
        </p:grpSpPr>
        <p:sp>
          <p:nvSpPr>
            <p:cNvPr id="90" name="圆角矩形 89"/>
            <p:cNvSpPr/>
            <p:nvPr/>
          </p:nvSpPr>
          <p:spPr>
            <a:xfrm>
              <a:off x="1314" y="3759"/>
              <a:ext cx="3600" cy="883"/>
            </a:xfrm>
            <a:prstGeom prst="roundRect">
              <a:avLst>
                <a:gd name="adj" fmla="val 50000"/>
              </a:avLst>
            </a:prstGeom>
            <a:gradFill>
              <a:gsLst>
                <a:gs pos="83000">
                  <a:srgbClr val="23FFFF">
                    <a:alpha val="30000"/>
                  </a:srgbClr>
                </a:gs>
                <a:gs pos="45000">
                  <a:srgbClr val="23FFFF">
                    <a:alpha val="0"/>
                  </a:srgbClr>
                </a:gs>
              </a:gsLst>
              <a:lin ang="0" scaled="0"/>
            </a:gradFill>
            <a:ln w="12700" cap="flat" cmpd="sng" algn="ctr">
              <a:gradFill>
                <a:gsLst>
                  <a:gs pos="0">
                    <a:srgbClr val="23FFFF"/>
                  </a:gs>
                  <a:gs pos="100000">
                    <a:srgbClr val="204DA9">
                      <a:alpha val="0"/>
                    </a:srgbClr>
                  </a:gs>
                </a:gsLst>
                <a:lin ang="10800000" scaled="1"/>
              </a:gradFill>
              <a:prstDash val="solid"/>
              <a:miter lim="800000"/>
            </a:ln>
          </p:spPr>
          <p:txBody>
            <a:bodyPr rtlCol="0" anchor="ctr"/>
            <a:lstStyle/>
            <a:p>
              <a:pPr marL="0" marR="0" lvl="0" indent="0" algn="ctr" defTabSz="959485" rtl="0" eaLnBrk="1" fontAlgn="auto" latinLnBrk="0" hangingPunct="1">
                <a:lnSpc>
                  <a:spcPct val="100000"/>
                </a:lnSpc>
                <a:spcBef>
                  <a:spcPts val="0"/>
                </a:spcBef>
                <a:spcAft>
                  <a:spcPts val="0"/>
                </a:spcAft>
                <a:buClrTx/>
                <a:buSzTx/>
                <a:buFontTx/>
                <a:buNone/>
              </a:pPr>
              <a:r>
                <a:rPr lang="zh-CN" altLang="en-US">
                  <a:solidFill>
                    <a:schemeClr val="tx2"/>
                  </a:solidFill>
                  <a:latin typeface="华文中宋" panose="02010600040101010101" charset="-122"/>
                  <a:ea typeface="华文中宋" panose="02010600040101010101" charset="-122"/>
                  <a:cs typeface="华文中宋" panose="02010600040101010101" charset="-122"/>
                </a:rPr>
                <a:t>接收工作</a:t>
              </a:r>
            </a:p>
          </p:txBody>
        </p:sp>
        <p:sp>
          <p:nvSpPr>
            <p:cNvPr id="91" name="圆角矩形 90"/>
            <p:cNvSpPr/>
            <p:nvPr/>
          </p:nvSpPr>
          <p:spPr>
            <a:xfrm>
              <a:off x="1314" y="5281"/>
              <a:ext cx="3600" cy="883"/>
            </a:xfrm>
            <a:prstGeom prst="roundRect">
              <a:avLst>
                <a:gd name="adj" fmla="val 50000"/>
              </a:avLst>
            </a:prstGeom>
            <a:gradFill>
              <a:gsLst>
                <a:gs pos="83000">
                  <a:srgbClr val="23FFFF">
                    <a:alpha val="30000"/>
                  </a:srgbClr>
                </a:gs>
                <a:gs pos="45000">
                  <a:srgbClr val="23FFFF">
                    <a:alpha val="0"/>
                  </a:srgbClr>
                </a:gs>
              </a:gsLst>
              <a:lin ang="0" scaled="0"/>
            </a:gradFill>
            <a:ln w="12700" cap="flat" cmpd="sng" algn="ctr">
              <a:gradFill>
                <a:gsLst>
                  <a:gs pos="0">
                    <a:srgbClr val="23FFFF"/>
                  </a:gs>
                  <a:gs pos="100000">
                    <a:srgbClr val="204DA9">
                      <a:alpha val="0"/>
                    </a:srgbClr>
                  </a:gs>
                </a:gsLst>
                <a:lin ang="10800000" scaled="1"/>
              </a:gradFill>
              <a:prstDash val="solid"/>
              <a:miter lim="800000"/>
            </a:ln>
          </p:spPr>
          <p:txBody>
            <a:bodyPr rtlCol="0" anchor="ctr"/>
            <a:lstStyle/>
            <a:p>
              <a:pPr marL="0" marR="0" lvl="0" indent="0" algn="ctr" defTabSz="959485" rtl="0" eaLnBrk="1" fontAlgn="auto" latinLnBrk="0" hangingPunct="1">
                <a:lnSpc>
                  <a:spcPct val="100000"/>
                </a:lnSpc>
                <a:spcBef>
                  <a:spcPts val="0"/>
                </a:spcBef>
                <a:spcAft>
                  <a:spcPts val="0"/>
                </a:spcAft>
                <a:buClrTx/>
                <a:buSzTx/>
                <a:buFontTx/>
                <a:buNone/>
              </a:pPr>
              <a:r>
                <a:rPr lang="zh-CN" altLang="en-US">
                  <a:solidFill>
                    <a:schemeClr val="tx2"/>
                  </a:solidFill>
                  <a:latin typeface="华文中宋" panose="02010600040101010101" charset="-122"/>
                  <a:ea typeface="华文中宋" panose="02010600040101010101" charset="-122"/>
                  <a:cs typeface="华文中宋" panose="02010600040101010101" charset="-122"/>
                </a:rPr>
                <a:t>到达现场</a:t>
              </a:r>
            </a:p>
          </p:txBody>
        </p:sp>
        <p:sp>
          <p:nvSpPr>
            <p:cNvPr id="92" name="圆角矩形 91"/>
            <p:cNvSpPr/>
            <p:nvPr/>
          </p:nvSpPr>
          <p:spPr>
            <a:xfrm>
              <a:off x="1314" y="6803"/>
              <a:ext cx="3600" cy="883"/>
            </a:xfrm>
            <a:prstGeom prst="roundRect">
              <a:avLst>
                <a:gd name="adj" fmla="val 50000"/>
              </a:avLst>
            </a:prstGeom>
            <a:gradFill>
              <a:gsLst>
                <a:gs pos="83000">
                  <a:srgbClr val="23FFFF">
                    <a:alpha val="30000"/>
                  </a:srgbClr>
                </a:gs>
                <a:gs pos="45000">
                  <a:srgbClr val="23FFFF">
                    <a:alpha val="0"/>
                  </a:srgbClr>
                </a:gs>
              </a:gsLst>
              <a:lin ang="0" scaled="0"/>
            </a:gradFill>
            <a:ln w="12700" cap="flat" cmpd="sng" algn="ctr">
              <a:gradFill>
                <a:gsLst>
                  <a:gs pos="0">
                    <a:srgbClr val="23FFFF"/>
                  </a:gs>
                  <a:gs pos="100000">
                    <a:srgbClr val="204DA9">
                      <a:alpha val="0"/>
                    </a:srgbClr>
                  </a:gs>
                </a:gsLst>
                <a:lin ang="10800000" scaled="1"/>
              </a:gradFill>
              <a:prstDash val="solid"/>
              <a:miter lim="800000"/>
            </a:ln>
          </p:spPr>
          <p:txBody>
            <a:bodyPr rtlCol="0" anchor="ctr"/>
            <a:lstStyle/>
            <a:p>
              <a:pPr marL="0" marR="0" lvl="0" indent="0" algn="ctr" defTabSz="959485" rtl="0" eaLnBrk="1" fontAlgn="auto" latinLnBrk="0" hangingPunct="1">
                <a:lnSpc>
                  <a:spcPct val="100000"/>
                </a:lnSpc>
                <a:spcBef>
                  <a:spcPts val="0"/>
                </a:spcBef>
                <a:spcAft>
                  <a:spcPts val="0"/>
                </a:spcAft>
                <a:buClrTx/>
                <a:buSzTx/>
                <a:buFontTx/>
                <a:buNone/>
              </a:pPr>
              <a:r>
                <a:rPr lang="zh-CN" altLang="en-US">
                  <a:solidFill>
                    <a:schemeClr val="tx2"/>
                  </a:solidFill>
                  <a:latin typeface="华文中宋" panose="02010600040101010101" charset="-122"/>
                  <a:ea typeface="华文中宋" panose="02010600040101010101" charset="-122"/>
                  <a:cs typeface="华文中宋" panose="02010600040101010101" charset="-122"/>
                </a:rPr>
                <a:t>作业准备</a:t>
              </a:r>
            </a:p>
          </p:txBody>
        </p:sp>
      </p:grpSp>
      <p:grpSp>
        <p:nvGrpSpPr>
          <p:cNvPr id="111" name="组合 110"/>
          <p:cNvGrpSpPr/>
          <p:nvPr/>
        </p:nvGrpSpPr>
        <p:grpSpPr>
          <a:xfrm flipH="1">
            <a:off x="8880475" y="3509645"/>
            <a:ext cx="2286000" cy="1527175"/>
            <a:chOff x="1314" y="3759"/>
            <a:chExt cx="3600" cy="2405"/>
          </a:xfrm>
        </p:grpSpPr>
        <p:sp>
          <p:nvSpPr>
            <p:cNvPr id="112" name="圆角矩形 111"/>
            <p:cNvSpPr/>
            <p:nvPr/>
          </p:nvSpPr>
          <p:spPr>
            <a:xfrm>
              <a:off x="1314" y="3759"/>
              <a:ext cx="3600" cy="883"/>
            </a:xfrm>
            <a:prstGeom prst="roundRect">
              <a:avLst>
                <a:gd name="adj" fmla="val 50000"/>
              </a:avLst>
            </a:prstGeom>
            <a:gradFill>
              <a:gsLst>
                <a:gs pos="83000">
                  <a:srgbClr val="23FFFF">
                    <a:alpha val="30000"/>
                  </a:srgbClr>
                </a:gs>
                <a:gs pos="45000">
                  <a:srgbClr val="23FFFF">
                    <a:alpha val="0"/>
                  </a:srgbClr>
                </a:gs>
              </a:gsLst>
              <a:lin ang="0" scaled="0"/>
            </a:gradFill>
            <a:ln w="12700" cap="flat" cmpd="sng" algn="ctr">
              <a:gradFill>
                <a:gsLst>
                  <a:gs pos="0">
                    <a:srgbClr val="23FFFF"/>
                  </a:gs>
                  <a:gs pos="100000">
                    <a:srgbClr val="204DA9">
                      <a:alpha val="0"/>
                    </a:srgbClr>
                  </a:gs>
                </a:gsLst>
                <a:lin ang="10800000" scaled="1"/>
              </a:gradFill>
              <a:prstDash val="solid"/>
              <a:miter lim="800000"/>
            </a:ln>
          </p:spPr>
          <p:txBody>
            <a:bodyPr rtlCol="0" anchor="ctr"/>
            <a:lstStyle/>
            <a:p>
              <a:pPr marL="0" marR="0" lvl="0" indent="0" algn="ctr" defTabSz="959485" rtl="0" eaLnBrk="1" fontAlgn="auto" latinLnBrk="0" hangingPunct="1">
                <a:lnSpc>
                  <a:spcPct val="100000"/>
                </a:lnSpc>
                <a:spcBef>
                  <a:spcPts val="0"/>
                </a:spcBef>
                <a:spcAft>
                  <a:spcPts val="0"/>
                </a:spcAft>
                <a:buClrTx/>
                <a:buSzTx/>
                <a:buFontTx/>
                <a:buNone/>
              </a:pPr>
              <a:r>
                <a:rPr lang="zh-CN" altLang="en-US">
                  <a:solidFill>
                    <a:schemeClr val="tx2"/>
                  </a:solidFill>
                  <a:latin typeface="华文中宋" panose="02010600040101010101" charset="-122"/>
                  <a:ea typeface="华文中宋" panose="02010600040101010101" charset="-122"/>
                  <a:cs typeface="华文中宋" panose="02010600040101010101" charset="-122"/>
                </a:rPr>
                <a:t>完工</a:t>
              </a:r>
            </a:p>
          </p:txBody>
        </p:sp>
        <p:sp>
          <p:nvSpPr>
            <p:cNvPr id="113" name="圆角矩形 112"/>
            <p:cNvSpPr/>
            <p:nvPr/>
          </p:nvSpPr>
          <p:spPr>
            <a:xfrm>
              <a:off x="1314" y="5281"/>
              <a:ext cx="3600" cy="883"/>
            </a:xfrm>
            <a:prstGeom prst="roundRect">
              <a:avLst>
                <a:gd name="adj" fmla="val 50000"/>
              </a:avLst>
            </a:prstGeom>
            <a:gradFill>
              <a:gsLst>
                <a:gs pos="83000">
                  <a:srgbClr val="23FFFF">
                    <a:alpha val="30000"/>
                  </a:srgbClr>
                </a:gs>
                <a:gs pos="45000">
                  <a:srgbClr val="23FFFF">
                    <a:alpha val="0"/>
                  </a:srgbClr>
                </a:gs>
              </a:gsLst>
              <a:lin ang="0" scaled="0"/>
            </a:gradFill>
            <a:ln w="12700" cap="flat" cmpd="sng" algn="ctr">
              <a:gradFill>
                <a:gsLst>
                  <a:gs pos="0">
                    <a:srgbClr val="23FFFF"/>
                  </a:gs>
                  <a:gs pos="100000">
                    <a:srgbClr val="204DA9">
                      <a:alpha val="0"/>
                    </a:srgbClr>
                  </a:gs>
                </a:gsLst>
                <a:lin ang="10800000" scaled="1"/>
              </a:gradFill>
              <a:prstDash val="solid"/>
              <a:miter lim="800000"/>
            </a:ln>
          </p:spPr>
          <p:txBody>
            <a:bodyPr rtlCol="0" anchor="ctr"/>
            <a:lstStyle/>
            <a:p>
              <a:pPr marL="0" marR="0" lvl="0" indent="0" algn="ctr" defTabSz="959485" rtl="0" eaLnBrk="1" fontAlgn="auto" latinLnBrk="0" hangingPunct="1">
                <a:lnSpc>
                  <a:spcPct val="100000"/>
                </a:lnSpc>
                <a:spcBef>
                  <a:spcPts val="0"/>
                </a:spcBef>
                <a:spcAft>
                  <a:spcPts val="0"/>
                </a:spcAft>
                <a:buClrTx/>
                <a:buSzTx/>
                <a:buFontTx/>
                <a:buNone/>
              </a:pPr>
              <a:r>
                <a:rPr lang="zh-CN" altLang="en-US">
                  <a:solidFill>
                    <a:schemeClr val="tx2"/>
                  </a:solidFill>
                  <a:latin typeface="华文中宋" panose="02010600040101010101" charset="-122"/>
                  <a:ea typeface="华文中宋" panose="02010600040101010101" charset="-122"/>
                  <a:cs typeface="华文中宋" panose="02010600040101010101" charset="-122"/>
                </a:rPr>
                <a:t>上塔作业</a:t>
              </a:r>
            </a:p>
          </p:txBody>
        </p:sp>
      </p:grpSp>
      <p:sp>
        <p:nvSpPr>
          <p:cNvPr id="127" name="文本框 126"/>
          <p:cNvSpPr txBox="1"/>
          <p:nvPr/>
        </p:nvSpPr>
        <p:spPr>
          <a:xfrm>
            <a:off x="5043488" y="2133600"/>
            <a:ext cx="2007235" cy="398780"/>
          </a:xfrm>
          <a:prstGeom prst="rect">
            <a:avLst/>
          </a:prstGeom>
          <a:noFill/>
        </p:spPr>
        <p:txBody>
          <a:bodyPr wrap="square" rtlCol="0" anchor="t">
            <a:spAutoFit/>
          </a:bodyPr>
          <a:lstStyle/>
          <a:p>
            <a:pPr indent="0" fontAlgn="auto"/>
            <a:r>
              <a:rPr lang="en-US" sz="2000">
                <a:solidFill>
                  <a:schemeClr val="tx2"/>
                </a:solidFill>
                <a:latin typeface="华文中宋" panose="02010600040101010101" charset="-122"/>
                <a:ea typeface="华文中宋" panose="02010600040101010101" charset="-122"/>
                <a:cs typeface="华文中宋" panose="02010600040101010101" charset="-122"/>
                <a:sym typeface="华文中宋" panose="02010600040101010101" charset="-122"/>
              </a:rPr>
              <a:t>ISDP+</a:t>
            </a:r>
            <a:r>
              <a:rPr lang="zh-CN" sz="2000">
                <a:solidFill>
                  <a:schemeClr val="tx2"/>
                </a:solidFill>
                <a:latin typeface="华文中宋" panose="02010600040101010101" charset="-122"/>
                <a:ea typeface="华文中宋" panose="02010600040101010101" charset="-122"/>
                <a:cs typeface="华文中宋" panose="02010600040101010101" charset="-122"/>
                <a:sym typeface="+mn-ea"/>
              </a:rPr>
              <a:t>智能安全</a:t>
            </a:r>
            <a:endParaRPr lang="zh-CN" altLang="en-US" sz="2000">
              <a:solidFill>
                <a:schemeClr val="tx2"/>
              </a:solidFill>
              <a:latin typeface="华文中宋" panose="02010600040101010101" charset="-122"/>
              <a:ea typeface="华文中宋" panose="02010600040101010101" charset="-122"/>
              <a:cs typeface="华文中宋" panose="02010600040101010101" charset="-122"/>
              <a:sym typeface="+mn-ea"/>
            </a:endParaRPr>
          </a:p>
        </p:txBody>
      </p:sp>
      <p:sp>
        <p:nvSpPr>
          <p:cNvPr id="160" name="椭圆 159"/>
          <p:cNvSpPr/>
          <p:nvPr/>
        </p:nvSpPr>
        <p:spPr>
          <a:xfrm>
            <a:off x="320040" y="4592955"/>
            <a:ext cx="11557635" cy="2128520"/>
          </a:xfrm>
          <a:prstGeom prst="ellipse">
            <a:avLst/>
          </a:prstGeom>
          <a:gradFill flip="none" rotWithShape="1">
            <a:gsLst>
              <a:gs pos="0">
                <a:srgbClr val="23FFFF">
                  <a:alpha val="0"/>
                </a:srgbClr>
              </a:gs>
              <a:gs pos="90000">
                <a:srgbClr val="23FFFF">
                  <a:alpha val="30000"/>
                </a:srgbClr>
              </a:gs>
            </a:gsLst>
            <a:lin ang="5400000" scaled="1"/>
            <a:tileRect/>
          </a:gradFill>
          <a:ln w="6350" cap="flat" cmpd="sng" algn="ctr">
            <a:gradFill>
              <a:gsLst>
                <a:gs pos="0">
                  <a:srgbClr val="23FFFF">
                    <a:alpha val="0"/>
                  </a:srgbClr>
                </a:gs>
                <a:gs pos="100000">
                  <a:srgbClr val="23FFFF">
                    <a:alpha val="55000"/>
                  </a:srgbClr>
                </a:gs>
              </a:gsLst>
              <a:lin ang="5400000" scaled="1"/>
            </a:gradFill>
            <a:prstDash val="solid"/>
            <a:miter lim="800000"/>
          </a:ln>
          <a:effectLst/>
        </p:spPr>
        <p:txBody>
          <a:bodyPr rot="0" spcFirstLastPara="0" vertOverflow="overflow" horzOverflow="overflow" vert="horz" wrap="square" lIns="22006" tIns="11003" rIns="22006" bIns="11003" numCol="1" spcCol="0" rtlCol="0" fromWordArt="0" anchor="ctr" anchorCtr="0" forceAA="0" compatLnSpc="1">
            <a:noAutofit/>
          </a:bodyPr>
          <a:lstStyle/>
          <a:p>
            <a:pPr marL="0" marR="0" lvl="0" indent="0" algn="ctr" defTabSz="109855" eaLnBrk="1" fontAlgn="auto" latinLnBrk="0" hangingPunct="1">
              <a:lnSpc>
                <a:spcPct val="100000"/>
              </a:lnSpc>
              <a:spcBef>
                <a:spcPts val="0"/>
              </a:spcBef>
              <a:spcAft>
                <a:spcPts val="0"/>
              </a:spcAft>
              <a:buClrTx/>
              <a:buSzTx/>
              <a:buFontTx/>
              <a:buNone/>
              <a:defRPr/>
            </a:pPr>
            <a:endParaRPr kumimoji="0" lang="zh-CN" altLang="en-US" sz="435" b="0" i="0" u="none" strike="noStrike" kern="0" cap="none" spc="0" normalizeH="0" baseline="0" noProof="0" dirty="0">
              <a:ln>
                <a:noFill/>
              </a:ln>
              <a:solidFill>
                <a:prstClr val="white"/>
              </a:solidFill>
              <a:effectLst/>
              <a:uLnTx/>
              <a:uFillTx/>
              <a:latin typeface="Roboto Bold"/>
              <a:ea typeface="思源黑体 CN Bold"/>
              <a:cs typeface="华文中宋" panose="02010600040101010101" charset="-122"/>
            </a:endParaRPr>
          </a:p>
        </p:txBody>
      </p:sp>
      <p:sp>
        <p:nvSpPr>
          <p:cNvPr id="286" name="椭圆 285"/>
          <p:cNvSpPr/>
          <p:nvPr/>
        </p:nvSpPr>
        <p:spPr>
          <a:xfrm>
            <a:off x="4271645" y="5071745"/>
            <a:ext cx="3609340" cy="676275"/>
          </a:xfrm>
          <a:prstGeom prst="ellipse">
            <a:avLst/>
          </a:prstGeom>
          <a:gradFill flip="none" rotWithShape="1">
            <a:gsLst>
              <a:gs pos="0">
                <a:srgbClr val="23FFFF">
                  <a:alpha val="17000"/>
                </a:srgbClr>
              </a:gs>
              <a:gs pos="100000">
                <a:srgbClr val="23FFFF">
                  <a:alpha val="5000"/>
                </a:srgbClr>
              </a:gs>
            </a:gsLst>
            <a:lin ang="5400000" scaled="1"/>
            <a:tileRect/>
          </a:gradFill>
          <a:ln w="6350" cap="flat" cmpd="sng" algn="ctr">
            <a:gradFill>
              <a:gsLst>
                <a:gs pos="0">
                  <a:srgbClr val="23FFFF">
                    <a:alpha val="0"/>
                  </a:srgbClr>
                </a:gs>
                <a:gs pos="100000">
                  <a:srgbClr val="23FFFF">
                    <a:alpha val="40000"/>
                  </a:srgbClr>
                </a:gs>
              </a:gsLst>
              <a:lin ang="5400000" scaled="1"/>
            </a:gradFill>
            <a:prstDash val="solid"/>
            <a:miter lim="800000"/>
          </a:ln>
          <a:effectLst/>
        </p:spPr>
        <p:txBody>
          <a:bodyPr rot="0" spcFirstLastPara="0" vertOverflow="overflow" horzOverflow="overflow" vert="horz" wrap="square" lIns="22006" tIns="11003" rIns="22006" bIns="11003" numCol="1" spcCol="0" rtlCol="0" fromWordArt="0" anchor="ctr" anchorCtr="0" forceAA="0" compatLnSpc="1">
            <a:noAutofit/>
          </a:bodyPr>
          <a:lstStyle/>
          <a:p>
            <a:pPr marL="0" marR="0" lvl="0" indent="0" algn="ctr" defTabSz="109855" eaLnBrk="1" fontAlgn="auto" latinLnBrk="0" hangingPunct="1">
              <a:lnSpc>
                <a:spcPct val="100000"/>
              </a:lnSpc>
              <a:spcBef>
                <a:spcPts val="0"/>
              </a:spcBef>
              <a:spcAft>
                <a:spcPts val="0"/>
              </a:spcAft>
              <a:buClrTx/>
              <a:buSzTx/>
              <a:buFontTx/>
              <a:buNone/>
              <a:defRPr/>
            </a:pPr>
            <a:endParaRPr kumimoji="0" lang="zh-CN" altLang="en-US" sz="435" b="0" i="0" u="none" strike="noStrike" kern="0" cap="none" spc="0" normalizeH="0" baseline="0" noProof="0">
              <a:ln>
                <a:noFill/>
              </a:ln>
              <a:solidFill>
                <a:prstClr val="white"/>
              </a:solidFill>
              <a:effectLst/>
              <a:uLnTx/>
              <a:uFillTx/>
              <a:latin typeface="Roboto Bold"/>
              <a:ea typeface="思源黑体 CN Bold"/>
              <a:cs typeface="华文中宋" panose="02010600040101010101" charset="-122"/>
            </a:endParaRPr>
          </a:p>
        </p:txBody>
      </p:sp>
      <p:grpSp>
        <p:nvGrpSpPr>
          <p:cNvPr id="134" name="组合 133"/>
          <p:cNvGrpSpPr/>
          <p:nvPr/>
        </p:nvGrpSpPr>
        <p:grpSpPr>
          <a:xfrm>
            <a:off x="3101340" y="4876800"/>
            <a:ext cx="5998210" cy="1255395"/>
            <a:chOff x="4217988" y="2424113"/>
            <a:chExt cx="3743325" cy="1673225"/>
          </a:xfrm>
          <a:gradFill>
            <a:gsLst>
              <a:gs pos="16000">
                <a:srgbClr val="23FFFF">
                  <a:alpha val="6000"/>
                </a:srgbClr>
              </a:gs>
              <a:gs pos="100000">
                <a:srgbClr val="23FFFF">
                  <a:alpha val="60000"/>
                </a:srgbClr>
              </a:gs>
            </a:gsLst>
            <a:lin ang="5400000" scaled="1"/>
          </a:gradFill>
        </p:grpSpPr>
        <p:sp>
          <p:nvSpPr>
            <p:cNvPr id="135" name="任意多边形 134"/>
            <p:cNvSpPr/>
            <p:nvPr/>
          </p:nvSpPr>
          <p:spPr bwMode="auto">
            <a:xfrm>
              <a:off x="5181600" y="2527300"/>
              <a:ext cx="96838" cy="65088"/>
            </a:xfrm>
            <a:custGeom>
              <a:avLst/>
              <a:gdLst>
                <a:gd name="T0" fmla="*/ 46 w 61"/>
                <a:gd name="T1" fmla="*/ 41 h 41"/>
                <a:gd name="T2" fmla="*/ 61 w 61"/>
                <a:gd name="T3" fmla="*/ 38 h 41"/>
                <a:gd name="T4" fmla="*/ 14 w 61"/>
                <a:gd name="T5" fmla="*/ 0 h 41"/>
                <a:gd name="T6" fmla="*/ 0 w 61"/>
                <a:gd name="T7" fmla="*/ 3 h 41"/>
                <a:gd name="T8" fmla="*/ 46 w 61"/>
                <a:gd name="T9" fmla="*/ 41 h 41"/>
              </a:gdLst>
              <a:ahLst/>
              <a:cxnLst>
                <a:cxn ang="0">
                  <a:pos x="T0" y="T1"/>
                </a:cxn>
                <a:cxn ang="0">
                  <a:pos x="T2" y="T3"/>
                </a:cxn>
                <a:cxn ang="0">
                  <a:pos x="T4" y="T5"/>
                </a:cxn>
                <a:cxn ang="0">
                  <a:pos x="T6" y="T7"/>
                </a:cxn>
                <a:cxn ang="0">
                  <a:pos x="T8" y="T9"/>
                </a:cxn>
              </a:cxnLst>
              <a:rect l="0" t="0" r="r" b="b"/>
              <a:pathLst>
                <a:path w="61" h="41">
                  <a:moveTo>
                    <a:pt x="46" y="41"/>
                  </a:moveTo>
                  <a:lnTo>
                    <a:pt x="61" y="38"/>
                  </a:lnTo>
                  <a:lnTo>
                    <a:pt x="14" y="0"/>
                  </a:lnTo>
                  <a:lnTo>
                    <a:pt x="0" y="3"/>
                  </a:lnTo>
                  <a:lnTo>
                    <a:pt x="46"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36" name="任意多边形 135"/>
            <p:cNvSpPr/>
            <p:nvPr/>
          </p:nvSpPr>
          <p:spPr bwMode="auto">
            <a:xfrm>
              <a:off x="5268913" y="2506663"/>
              <a:ext cx="90488" cy="66675"/>
            </a:xfrm>
            <a:custGeom>
              <a:avLst/>
              <a:gdLst>
                <a:gd name="T0" fmla="*/ 42 w 57"/>
                <a:gd name="T1" fmla="*/ 42 h 42"/>
                <a:gd name="T2" fmla="*/ 57 w 57"/>
                <a:gd name="T3" fmla="*/ 39 h 42"/>
                <a:gd name="T4" fmla="*/ 14 w 57"/>
                <a:gd name="T5" fmla="*/ 0 h 42"/>
                <a:gd name="T6" fmla="*/ 0 w 57"/>
                <a:gd name="T7" fmla="*/ 3 h 42"/>
                <a:gd name="T8" fmla="*/ 42 w 57"/>
                <a:gd name="T9" fmla="*/ 42 h 42"/>
              </a:gdLst>
              <a:ahLst/>
              <a:cxnLst>
                <a:cxn ang="0">
                  <a:pos x="T0" y="T1"/>
                </a:cxn>
                <a:cxn ang="0">
                  <a:pos x="T2" y="T3"/>
                </a:cxn>
                <a:cxn ang="0">
                  <a:pos x="T4" y="T5"/>
                </a:cxn>
                <a:cxn ang="0">
                  <a:pos x="T6" y="T7"/>
                </a:cxn>
                <a:cxn ang="0">
                  <a:pos x="T8" y="T9"/>
                </a:cxn>
              </a:cxnLst>
              <a:rect l="0" t="0" r="r" b="b"/>
              <a:pathLst>
                <a:path w="57" h="42">
                  <a:moveTo>
                    <a:pt x="42" y="42"/>
                  </a:moveTo>
                  <a:lnTo>
                    <a:pt x="57" y="39"/>
                  </a:lnTo>
                  <a:lnTo>
                    <a:pt x="14" y="0"/>
                  </a:lnTo>
                  <a:lnTo>
                    <a:pt x="0" y="3"/>
                  </a:lnTo>
                  <a:lnTo>
                    <a:pt x="4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37" name="任意多边形 136"/>
            <p:cNvSpPr/>
            <p:nvPr/>
          </p:nvSpPr>
          <p:spPr bwMode="auto">
            <a:xfrm>
              <a:off x="5357813" y="2489200"/>
              <a:ext cx="82550" cy="66675"/>
            </a:xfrm>
            <a:custGeom>
              <a:avLst/>
              <a:gdLst>
                <a:gd name="T0" fmla="*/ 37 w 52"/>
                <a:gd name="T1" fmla="*/ 42 h 42"/>
                <a:gd name="T2" fmla="*/ 52 w 52"/>
                <a:gd name="T3" fmla="*/ 39 h 42"/>
                <a:gd name="T4" fmla="*/ 15 w 52"/>
                <a:gd name="T5" fmla="*/ 0 h 42"/>
                <a:gd name="T6" fmla="*/ 0 w 52"/>
                <a:gd name="T7" fmla="*/ 3 h 42"/>
                <a:gd name="T8" fmla="*/ 37 w 52"/>
                <a:gd name="T9" fmla="*/ 42 h 42"/>
              </a:gdLst>
              <a:ahLst/>
              <a:cxnLst>
                <a:cxn ang="0">
                  <a:pos x="T0" y="T1"/>
                </a:cxn>
                <a:cxn ang="0">
                  <a:pos x="T2" y="T3"/>
                </a:cxn>
                <a:cxn ang="0">
                  <a:pos x="T4" y="T5"/>
                </a:cxn>
                <a:cxn ang="0">
                  <a:pos x="T6" y="T7"/>
                </a:cxn>
                <a:cxn ang="0">
                  <a:pos x="T8" y="T9"/>
                </a:cxn>
              </a:cxnLst>
              <a:rect l="0" t="0" r="r" b="b"/>
              <a:pathLst>
                <a:path w="52" h="42">
                  <a:moveTo>
                    <a:pt x="37" y="42"/>
                  </a:moveTo>
                  <a:lnTo>
                    <a:pt x="52" y="39"/>
                  </a:lnTo>
                  <a:lnTo>
                    <a:pt x="15" y="0"/>
                  </a:lnTo>
                  <a:lnTo>
                    <a:pt x="0" y="3"/>
                  </a:lnTo>
                  <a:lnTo>
                    <a:pt x="37"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38" name="任意多边形 137"/>
            <p:cNvSpPr/>
            <p:nvPr/>
          </p:nvSpPr>
          <p:spPr bwMode="auto">
            <a:xfrm>
              <a:off x="5448300" y="2473325"/>
              <a:ext cx="77788" cy="68263"/>
            </a:xfrm>
            <a:custGeom>
              <a:avLst/>
              <a:gdLst>
                <a:gd name="T0" fmla="*/ 33 w 49"/>
                <a:gd name="T1" fmla="*/ 43 h 43"/>
                <a:gd name="T2" fmla="*/ 49 w 49"/>
                <a:gd name="T3" fmla="*/ 40 h 43"/>
                <a:gd name="T4" fmla="*/ 16 w 49"/>
                <a:gd name="T5" fmla="*/ 0 h 43"/>
                <a:gd name="T6" fmla="*/ 0 w 49"/>
                <a:gd name="T7" fmla="*/ 3 h 43"/>
                <a:gd name="T8" fmla="*/ 33 w 49"/>
                <a:gd name="T9" fmla="*/ 43 h 43"/>
              </a:gdLst>
              <a:ahLst/>
              <a:cxnLst>
                <a:cxn ang="0">
                  <a:pos x="T0" y="T1"/>
                </a:cxn>
                <a:cxn ang="0">
                  <a:pos x="T2" y="T3"/>
                </a:cxn>
                <a:cxn ang="0">
                  <a:pos x="T4" y="T5"/>
                </a:cxn>
                <a:cxn ang="0">
                  <a:pos x="T6" y="T7"/>
                </a:cxn>
                <a:cxn ang="0">
                  <a:pos x="T8" y="T9"/>
                </a:cxn>
              </a:cxnLst>
              <a:rect l="0" t="0" r="r" b="b"/>
              <a:pathLst>
                <a:path w="49" h="43">
                  <a:moveTo>
                    <a:pt x="33" y="43"/>
                  </a:moveTo>
                  <a:lnTo>
                    <a:pt x="49" y="40"/>
                  </a:lnTo>
                  <a:lnTo>
                    <a:pt x="16" y="0"/>
                  </a:lnTo>
                  <a:lnTo>
                    <a:pt x="0" y="3"/>
                  </a:lnTo>
                  <a:lnTo>
                    <a:pt x="3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39" name="任意多边形 138"/>
            <p:cNvSpPr/>
            <p:nvPr/>
          </p:nvSpPr>
          <p:spPr bwMode="auto">
            <a:xfrm>
              <a:off x="5541963" y="2459038"/>
              <a:ext cx="69850" cy="68263"/>
            </a:xfrm>
            <a:custGeom>
              <a:avLst/>
              <a:gdLst>
                <a:gd name="T0" fmla="*/ 27 w 44"/>
                <a:gd name="T1" fmla="*/ 43 h 43"/>
                <a:gd name="T2" fmla="*/ 44 w 44"/>
                <a:gd name="T3" fmla="*/ 41 h 43"/>
                <a:gd name="T4" fmla="*/ 15 w 44"/>
                <a:gd name="T5" fmla="*/ 0 h 43"/>
                <a:gd name="T6" fmla="*/ 0 w 44"/>
                <a:gd name="T7" fmla="*/ 2 h 43"/>
                <a:gd name="T8" fmla="*/ 27 w 44"/>
                <a:gd name="T9" fmla="*/ 43 h 43"/>
              </a:gdLst>
              <a:ahLst/>
              <a:cxnLst>
                <a:cxn ang="0">
                  <a:pos x="T0" y="T1"/>
                </a:cxn>
                <a:cxn ang="0">
                  <a:pos x="T2" y="T3"/>
                </a:cxn>
                <a:cxn ang="0">
                  <a:pos x="T4" y="T5"/>
                </a:cxn>
                <a:cxn ang="0">
                  <a:pos x="T6" y="T7"/>
                </a:cxn>
                <a:cxn ang="0">
                  <a:pos x="T8" y="T9"/>
                </a:cxn>
              </a:cxnLst>
              <a:rect l="0" t="0" r="r" b="b"/>
              <a:pathLst>
                <a:path w="44" h="43">
                  <a:moveTo>
                    <a:pt x="27" y="43"/>
                  </a:moveTo>
                  <a:lnTo>
                    <a:pt x="44" y="41"/>
                  </a:lnTo>
                  <a:lnTo>
                    <a:pt x="15" y="0"/>
                  </a:lnTo>
                  <a:lnTo>
                    <a:pt x="0" y="2"/>
                  </a:lnTo>
                  <a:lnTo>
                    <a:pt x="27"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40" name="任意多边形 139"/>
            <p:cNvSpPr/>
            <p:nvPr/>
          </p:nvSpPr>
          <p:spPr bwMode="auto">
            <a:xfrm>
              <a:off x="5635625" y="2447925"/>
              <a:ext cx="61913" cy="69850"/>
            </a:xfrm>
            <a:custGeom>
              <a:avLst/>
              <a:gdLst>
                <a:gd name="T0" fmla="*/ 23 w 39"/>
                <a:gd name="T1" fmla="*/ 44 h 44"/>
                <a:gd name="T2" fmla="*/ 39 w 39"/>
                <a:gd name="T3" fmla="*/ 42 h 44"/>
                <a:gd name="T4" fmla="*/ 16 w 39"/>
                <a:gd name="T5" fmla="*/ 0 h 44"/>
                <a:gd name="T6" fmla="*/ 0 w 39"/>
                <a:gd name="T7" fmla="*/ 2 h 44"/>
                <a:gd name="T8" fmla="*/ 23 w 39"/>
                <a:gd name="T9" fmla="*/ 44 h 44"/>
              </a:gdLst>
              <a:ahLst/>
              <a:cxnLst>
                <a:cxn ang="0">
                  <a:pos x="T0" y="T1"/>
                </a:cxn>
                <a:cxn ang="0">
                  <a:pos x="T2" y="T3"/>
                </a:cxn>
                <a:cxn ang="0">
                  <a:pos x="T4" y="T5"/>
                </a:cxn>
                <a:cxn ang="0">
                  <a:pos x="T6" y="T7"/>
                </a:cxn>
                <a:cxn ang="0">
                  <a:pos x="T8" y="T9"/>
                </a:cxn>
              </a:cxnLst>
              <a:rect l="0" t="0" r="r" b="b"/>
              <a:pathLst>
                <a:path w="39" h="44">
                  <a:moveTo>
                    <a:pt x="23" y="44"/>
                  </a:moveTo>
                  <a:lnTo>
                    <a:pt x="39" y="42"/>
                  </a:lnTo>
                  <a:lnTo>
                    <a:pt x="16" y="0"/>
                  </a:lnTo>
                  <a:lnTo>
                    <a:pt x="0" y="2"/>
                  </a:lnTo>
                  <a:lnTo>
                    <a:pt x="23"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41" name="任意多边形 140"/>
            <p:cNvSpPr/>
            <p:nvPr/>
          </p:nvSpPr>
          <p:spPr bwMode="auto">
            <a:xfrm>
              <a:off x="5732463" y="2438400"/>
              <a:ext cx="53975" cy="69850"/>
            </a:xfrm>
            <a:custGeom>
              <a:avLst/>
              <a:gdLst>
                <a:gd name="T0" fmla="*/ 18 w 34"/>
                <a:gd name="T1" fmla="*/ 44 h 44"/>
                <a:gd name="T2" fmla="*/ 34 w 34"/>
                <a:gd name="T3" fmla="*/ 42 h 44"/>
                <a:gd name="T4" fmla="*/ 16 w 34"/>
                <a:gd name="T5" fmla="*/ 0 h 44"/>
                <a:gd name="T6" fmla="*/ 0 w 34"/>
                <a:gd name="T7" fmla="*/ 2 h 44"/>
                <a:gd name="T8" fmla="*/ 18 w 34"/>
                <a:gd name="T9" fmla="*/ 44 h 44"/>
              </a:gdLst>
              <a:ahLst/>
              <a:cxnLst>
                <a:cxn ang="0">
                  <a:pos x="T0" y="T1"/>
                </a:cxn>
                <a:cxn ang="0">
                  <a:pos x="T2" y="T3"/>
                </a:cxn>
                <a:cxn ang="0">
                  <a:pos x="T4" y="T5"/>
                </a:cxn>
                <a:cxn ang="0">
                  <a:pos x="T6" y="T7"/>
                </a:cxn>
                <a:cxn ang="0">
                  <a:pos x="T8" y="T9"/>
                </a:cxn>
              </a:cxnLst>
              <a:rect l="0" t="0" r="r" b="b"/>
              <a:pathLst>
                <a:path w="34" h="44">
                  <a:moveTo>
                    <a:pt x="18" y="44"/>
                  </a:moveTo>
                  <a:lnTo>
                    <a:pt x="34" y="42"/>
                  </a:lnTo>
                  <a:lnTo>
                    <a:pt x="16" y="0"/>
                  </a:lnTo>
                  <a:lnTo>
                    <a:pt x="0" y="2"/>
                  </a:lnTo>
                  <a:lnTo>
                    <a:pt x="18"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73" name="任意多边形 172"/>
            <p:cNvSpPr/>
            <p:nvPr/>
          </p:nvSpPr>
          <p:spPr bwMode="auto">
            <a:xfrm>
              <a:off x="5827713" y="2432050"/>
              <a:ext cx="47625" cy="68263"/>
            </a:xfrm>
            <a:custGeom>
              <a:avLst/>
              <a:gdLst>
                <a:gd name="T0" fmla="*/ 14 w 30"/>
                <a:gd name="T1" fmla="*/ 43 h 43"/>
                <a:gd name="T2" fmla="*/ 30 w 30"/>
                <a:gd name="T3" fmla="*/ 42 h 43"/>
                <a:gd name="T4" fmla="*/ 17 w 30"/>
                <a:gd name="T5" fmla="*/ 0 h 43"/>
                <a:gd name="T6" fmla="*/ 0 w 30"/>
                <a:gd name="T7" fmla="*/ 1 h 43"/>
                <a:gd name="T8" fmla="*/ 14 w 30"/>
                <a:gd name="T9" fmla="*/ 43 h 43"/>
              </a:gdLst>
              <a:ahLst/>
              <a:cxnLst>
                <a:cxn ang="0">
                  <a:pos x="T0" y="T1"/>
                </a:cxn>
                <a:cxn ang="0">
                  <a:pos x="T2" y="T3"/>
                </a:cxn>
                <a:cxn ang="0">
                  <a:pos x="T4" y="T5"/>
                </a:cxn>
                <a:cxn ang="0">
                  <a:pos x="T6" y="T7"/>
                </a:cxn>
                <a:cxn ang="0">
                  <a:pos x="T8" y="T9"/>
                </a:cxn>
              </a:cxnLst>
              <a:rect l="0" t="0" r="r" b="b"/>
              <a:pathLst>
                <a:path w="30" h="43">
                  <a:moveTo>
                    <a:pt x="14" y="43"/>
                  </a:moveTo>
                  <a:lnTo>
                    <a:pt x="30" y="42"/>
                  </a:lnTo>
                  <a:lnTo>
                    <a:pt x="17" y="0"/>
                  </a:lnTo>
                  <a:lnTo>
                    <a:pt x="0" y="1"/>
                  </a:lnTo>
                  <a:lnTo>
                    <a:pt x="1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74" name="任意多边形 173"/>
            <p:cNvSpPr/>
            <p:nvPr/>
          </p:nvSpPr>
          <p:spPr bwMode="auto">
            <a:xfrm>
              <a:off x="5926138" y="2427288"/>
              <a:ext cx="39688" cy="68263"/>
            </a:xfrm>
            <a:custGeom>
              <a:avLst/>
              <a:gdLst>
                <a:gd name="T0" fmla="*/ 8 w 25"/>
                <a:gd name="T1" fmla="*/ 43 h 43"/>
                <a:gd name="T2" fmla="*/ 25 w 25"/>
                <a:gd name="T3" fmla="*/ 42 h 43"/>
                <a:gd name="T4" fmla="*/ 16 w 25"/>
                <a:gd name="T5" fmla="*/ 0 h 43"/>
                <a:gd name="T6" fmla="*/ 0 w 25"/>
                <a:gd name="T7" fmla="*/ 0 h 43"/>
                <a:gd name="T8" fmla="*/ 8 w 25"/>
                <a:gd name="T9" fmla="*/ 43 h 43"/>
              </a:gdLst>
              <a:ahLst/>
              <a:cxnLst>
                <a:cxn ang="0">
                  <a:pos x="T0" y="T1"/>
                </a:cxn>
                <a:cxn ang="0">
                  <a:pos x="T2" y="T3"/>
                </a:cxn>
                <a:cxn ang="0">
                  <a:pos x="T4" y="T5"/>
                </a:cxn>
                <a:cxn ang="0">
                  <a:pos x="T6" y="T7"/>
                </a:cxn>
                <a:cxn ang="0">
                  <a:pos x="T8" y="T9"/>
                </a:cxn>
              </a:cxnLst>
              <a:rect l="0" t="0" r="r" b="b"/>
              <a:pathLst>
                <a:path w="25" h="43">
                  <a:moveTo>
                    <a:pt x="8" y="43"/>
                  </a:moveTo>
                  <a:lnTo>
                    <a:pt x="25" y="42"/>
                  </a:lnTo>
                  <a:lnTo>
                    <a:pt x="16" y="0"/>
                  </a:lnTo>
                  <a:lnTo>
                    <a:pt x="0" y="0"/>
                  </a:lnTo>
                  <a:lnTo>
                    <a:pt x="8"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75" name="任意多边形 174"/>
            <p:cNvSpPr/>
            <p:nvPr/>
          </p:nvSpPr>
          <p:spPr bwMode="auto">
            <a:xfrm>
              <a:off x="6022975" y="2424113"/>
              <a:ext cx="31750" cy="68263"/>
            </a:xfrm>
            <a:custGeom>
              <a:avLst/>
              <a:gdLst>
                <a:gd name="T0" fmla="*/ 3 w 20"/>
                <a:gd name="T1" fmla="*/ 43 h 43"/>
                <a:gd name="T2" fmla="*/ 20 w 20"/>
                <a:gd name="T3" fmla="*/ 43 h 43"/>
                <a:gd name="T4" fmla="*/ 17 w 20"/>
                <a:gd name="T5" fmla="*/ 0 h 43"/>
                <a:gd name="T6" fmla="*/ 0 w 20"/>
                <a:gd name="T7" fmla="*/ 0 h 43"/>
                <a:gd name="T8" fmla="*/ 3 w 20"/>
                <a:gd name="T9" fmla="*/ 43 h 43"/>
              </a:gdLst>
              <a:ahLst/>
              <a:cxnLst>
                <a:cxn ang="0">
                  <a:pos x="T0" y="T1"/>
                </a:cxn>
                <a:cxn ang="0">
                  <a:pos x="T2" y="T3"/>
                </a:cxn>
                <a:cxn ang="0">
                  <a:pos x="T4" y="T5"/>
                </a:cxn>
                <a:cxn ang="0">
                  <a:pos x="T6" y="T7"/>
                </a:cxn>
                <a:cxn ang="0">
                  <a:pos x="T8" y="T9"/>
                </a:cxn>
              </a:cxnLst>
              <a:rect l="0" t="0" r="r" b="b"/>
              <a:pathLst>
                <a:path w="20" h="43">
                  <a:moveTo>
                    <a:pt x="3" y="43"/>
                  </a:moveTo>
                  <a:lnTo>
                    <a:pt x="20" y="43"/>
                  </a:lnTo>
                  <a:lnTo>
                    <a:pt x="17" y="0"/>
                  </a:lnTo>
                  <a:lnTo>
                    <a:pt x="0" y="0"/>
                  </a:lnTo>
                  <a:lnTo>
                    <a:pt x="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76" name="任意多边形 175"/>
            <p:cNvSpPr/>
            <p:nvPr/>
          </p:nvSpPr>
          <p:spPr bwMode="auto">
            <a:xfrm>
              <a:off x="6118225" y="2424113"/>
              <a:ext cx="30163" cy="68263"/>
            </a:xfrm>
            <a:custGeom>
              <a:avLst/>
              <a:gdLst>
                <a:gd name="T0" fmla="*/ 0 w 19"/>
                <a:gd name="T1" fmla="*/ 43 h 43"/>
                <a:gd name="T2" fmla="*/ 17 w 19"/>
                <a:gd name="T3" fmla="*/ 43 h 43"/>
                <a:gd name="T4" fmla="*/ 19 w 19"/>
                <a:gd name="T5" fmla="*/ 0 h 43"/>
                <a:gd name="T6" fmla="*/ 2 w 19"/>
                <a:gd name="T7" fmla="*/ 0 h 43"/>
                <a:gd name="T8" fmla="*/ 0 w 19"/>
                <a:gd name="T9" fmla="*/ 43 h 43"/>
              </a:gdLst>
              <a:ahLst/>
              <a:cxnLst>
                <a:cxn ang="0">
                  <a:pos x="T0" y="T1"/>
                </a:cxn>
                <a:cxn ang="0">
                  <a:pos x="T2" y="T3"/>
                </a:cxn>
                <a:cxn ang="0">
                  <a:pos x="T4" y="T5"/>
                </a:cxn>
                <a:cxn ang="0">
                  <a:pos x="T6" y="T7"/>
                </a:cxn>
                <a:cxn ang="0">
                  <a:pos x="T8" y="T9"/>
                </a:cxn>
              </a:cxnLst>
              <a:rect l="0" t="0" r="r" b="b"/>
              <a:pathLst>
                <a:path w="19" h="43">
                  <a:moveTo>
                    <a:pt x="0" y="43"/>
                  </a:moveTo>
                  <a:lnTo>
                    <a:pt x="17" y="43"/>
                  </a:lnTo>
                  <a:lnTo>
                    <a:pt x="19" y="0"/>
                  </a:lnTo>
                  <a:lnTo>
                    <a:pt x="2"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77" name="任意多边形 176"/>
            <p:cNvSpPr/>
            <p:nvPr/>
          </p:nvSpPr>
          <p:spPr bwMode="auto">
            <a:xfrm>
              <a:off x="6208713" y="2425700"/>
              <a:ext cx="36513" cy="68263"/>
            </a:xfrm>
            <a:custGeom>
              <a:avLst/>
              <a:gdLst>
                <a:gd name="T0" fmla="*/ 0 w 23"/>
                <a:gd name="T1" fmla="*/ 43 h 43"/>
                <a:gd name="T2" fmla="*/ 16 w 23"/>
                <a:gd name="T3" fmla="*/ 43 h 43"/>
                <a:gd name="T4" fmla="*/ 23 w 23"/>
                <a:gd name="T5" fmla="*/ 0 h 43"/>
                <a:gd name="T6" fmla="*/ 7 w 23"/>
                <a:gd name="T7" fmla="*/ 0 h 43"/>
                <a:gd name="T8" fmla="*/ 0 w 23"/>
                <a:gd name="T9" fmla="*/ 43 h 43"/>
              </a:gdLst>
              <a:ahLst/>
              <a:cxnLst>
                <a:cxn ang="0">
                  <a:pos x="T0" y="T1"/>
                </a:cxn>
                <a:cxn ang="0">
                  <a:pos x="T2" y="T3"/>
                </a:cxn>
                <a:cxn ang="0">
                  <a:pos x="T4" y="T5"/>
                </a:cxn>
                <a:cxn ang="0">
                  <a:pos x="T6" y="T7"/>
                </a:cxn>
                <a:cxn ang="0">
                  <a:pos x="T8" y="T9"/>
                </a:cxn>
              </a:cxnLst>
              <a:rect l="0" t="0" r="r" b="b"/>
              <a:pathLst>
                <a:path w="23" h="43">
                  <a:moveTo>
                    <a:pt x="0" y="43"/>
                  </a:moveTo>
                  <a:lnTo>
                    <a:pt x="16" y="43"/>
                  </a:lnTo>
                  <a:lnTo>
                    <a:pt x="23" y="0"/>
                  </a:lnTo>
                  <a:lnTo>
                    <a:pt x="7"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78" name="任意多边形 177"/>
            <p:cNvSpPr/>
            <p:nvPr/>
          </p:nvSpPr>
          <p:spPr bwMode="auto">
            <a:xfrm>
              <a:off x="6297613" y="2428875"/>
              <a:ext cx="44450" cy="69850"/>
            </a:xfrm>
            <a:custGeom>
              <a:avLst/>
              <a:gdLst>
                <a:gd name="T0" fmla="*/ 0 w 28"/>
                <a:gd name="T1" fmla="*/ 43 h 44"/>
                <a:gd name="T2" fmla="*/ 17 w 28"/>
                <a:gd name="T3" fmla="*/ 44 h 44"/>
                <a:gd name="T4" fmla="*/ 28 w 28"/>
                <a:gd name="T5" fmla="*/ 1 h 44"/>
                <a:gd name="T6" fmla="*/ 12 w 28"/>
                <a:gd name="T7" fmla="*/ 0 h 44"/>
                <a:gd name="T8" fmla="*/ 0 w 28"/>
                <a:gd name="T9" fmla="*/ 43 h 44"/>
              </a:gdLst>
              <a:ahLst/>
              <a:cxnLst>
                <a:cxn ang="0">
                  <a:pos x="T0" y="T1"/>
                </a:cxn>
                <a:cxn ang="0">
                  <a:pos x="T2" y="T3"/>
                </a:cxn>
                <a:cxn ang="0">
                  <a:pos x="T4" y="T5"/>
                </a:cxn>
                <a:cxn ang="0">
                  <a:pos x="T6" y="T7"/>
                </a:cxn>
                <a:cxn ang="0">
                  <a:pos x="T8" y="T9"/>
                </a:cxn>
              </a:cxnLst>
              <a:rect l="0" t="0" r="r" b="b"/>
              <a:pathLst>
                <a:path w="28" h="44">
                  <a:moveTo>
                    <a:pt x="0" y="43"/>
                  </a:moveTo>
                  <a:lnTo>
                    <a:pt x="17" y="44"/>
                  </a:lnTo>
                  <a:lnTo>
                    <a:pt x="28" y="1"/>
                  </a:lnTo>
                  <a:lnTo>
                    <a:pt x="12"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79" name="任意多边形 178"/>
            <p:cNvSpPr/>
            <p:nvPr/>
          </p:nvSpPr>
          <p:spPr bwMode="auto">
            <a:xfrm>
              <a:off x="6386513" y="2435225"/>
              <a:ext cx="53975" cy="68263"/>
            </a:xfrm>
            <a:custGeom>
              <a:avLst/>
              <a:gdLst>
                <a:gd name="T0" fmla="*/ 0 w 34"/>
                <a:gd name="T1" fmla="*/ 42 h 43"/>
                <a:gd name="T2" fmla="*/ 17 w 34"/>
                <a:gd name="T3" fmla="*/ 43 h 43"/>
                <a:gd name="T4" fmla="*/ 34 w 34"/>
                <a:gd name="T5" fmla="*/ 1 h 43"/>
                <a:gd name="T6" fmla="*/ 17 w 34"/>
                <a:gd name="T7" fmla="*/ 0 h 43"/>
                <a:gd name="T8" fmla="*/ 0 w 34"/>
                <a:gd name="T9" fmla="*/ 42 h 43"/>
              </a:gdLst>
              <a:ahLst/>
              <a:cxnLst>
                <a:cxn ang="0">
                  <a:pos x="T0" y="T1"/>
                </a:cxn>
                <a:cxn ang="0">
                  <a:pos x="T2" y="T3"/>
                </a:cxn>
                <a:cxn ang="0">
                  <a:pos x="T4" y="T5"/>
                </a:cxn>
                <a:cxn ang="0">
                  <a:pos x="T6" y="T7"/>
                </a:cxn>
                <a:cxn ang="0">
                  <a:pos x="T8" y="T9"/>
                </a:cxn>
              </a:cxnLst>
              <a:rect l="0" t="0" r="r" b="b"/>
              <a:pathLst>
                <a:path w="34" h="43">
                  <a:moveTo>
                    <a:pt x="0" y="42"/>
                  </a:moveTo>
                  <a:lnTo>
                    <a:pt x="17" y="43"/>
                  </a:lnTo>
                  <a:lnTo>
                    <a:pt x="34" y="1"/>
                  </a:lnTo>
                  <a:lnTo>
                    <a:pt x="17" y="0"/>
                  </a:lnTo>
                  <a:lnTo>
                    <a:pt x="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3" name="任意多边形 2"/>
            <p:cNvSpPr/>
            <p:nvPr/>
          </p:nvSpPr>
          <p:spPr bwMode="auto">
            <a:xfrm>
              <a:off x="6475413" y="2443163"/>
              <a:ext cx="60325" cy="68263"/>
            </a:xfrm>
            <a:custGeom>
              <a:avLst/>
              <a:gdLst>
                <a:gd name="T0" fmla="*/ 0 w 38"/>
                <a:gd name="T1" fmla="*/ 42 h 43"/>
                <a:gd name="T2" fmla="*/ 16 w 38"/>
                <a:gd name="T3" fmla="*/ 43 h 43"/>
                <a:gd name="T4" fmla="*/ 38 w 38"/>
                <a:gd name="T5" fmla="*/ 2 h 43"/>
                <a:gd name="T6" fmla="*/ 21 w 38"/>
                <a:gd name="T7" fmla="*/ 0 h 43"/>
                <a:gd name="T8" fmla="*/ 0 w 38"/>
                <a:gd name="T9" fmla="*/ 42 h 43"/>
              </a:gdLst>
              <a:ahLst/>
              <a:cxnLst>
                <a:cxn ang="0">
                  <a:pos x="T0" y="T1"/>
                </a:cxn>
                <a:cxn ang="0">
                  <a:pos x="T2" y="T3"/>
                </a:cxn>
                <a:cxn ang="0">
                  <a:pos x="T4" y="T5"/>
                </a:cxn>
                <a:cxn ang="0">
                  <a:pos x="T6" y="T7"/>
                </a:cxn>
                <a:cxn ang="0">
                  <a:pos x="T8" y="T9"/>
                </a:cxn>
              </a:cxnLst>
              <a:rect l="0" t="0" r="r" b="b"/>
              <a:pathLst>
                <a:path w="38" h="43">
                  <a:moveTo>
                    <a:pt x="0" y="42"/>
                  </a:moveTo>
                  <a:lnTo>
                    <a:pt x="16" y="43"/>
                  </a:lnTo>
                  <a:lnTo>
                    <a:pt x="38" y="2"/>
                  </a:lnTo>
                  <a:lnTo>
                    <a:pt x="21" y="0"/>
                  </a:lnTo>
                  <a:lnTo>
                    <a:pt x="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81" name="任意多边形 180"/>
            <p:cNvSpPr/>
            <p:nvPr/>
          </p:nvSpPr>
          <p:spPr bwMode="auto">
            <a:xfrm>
              <a:off x="6562725" y="2454275"/>
              <a:ext cx="66675" cy="68263"/>
            </a:xfrm>
            <a:custGeom>
              <a:avLst/>
              <a:gdLst>
                <a:gd name="T0" fmla="*/ 0 w 42"/>
                <a:gd name="T1" fmla="*/ 41 h 43"/>
                <a:gd name="T2" fmla="*/ 16 w 42"/>
                <a:gd name="T3" fmla="*/ 43 h 43"/>
                <a:gd name="T4" fmla="*/ 42 w 42"/>
                <a:gd name="T5" fmla="*/ 2 h 43"/>
                <a:gd name="T6" fmla="*/ 27 w 42"/>
                <a:gd name="T7" fmla="*/ 0 h 43"/>
                <a:gd name="T8" fmla="*/ 0 w 42"/>
                <a:gd name="T9" fmla="*/ 41 h 43"/>
              </a:gdLst>
              <a:ahLst/>
              <a:cxnLst>
                <a:cxn ang="0">
                  <a:pos x="T0" y="T1"/>
                </a:cxn>
                <a:cxn ang="0">
                  <a:pos x="T2" y="T3"/>
                </a:cxn>
                <a:cxn ang="0">
                  <a:pos x="T4" y="T5"/>
                </a:cxn>
                <a:cxn ang="0">
                  <a:pos x="T6" y="T7"/>
                </a:cxn>
                <a:cxn ang="0">
                  <a:pos x="T8" y="T9"/>
                </a:cxn>
              </a:cxnLst>
              <a:rect l="0" t="0" r="r" b="b"/>
              <a:pathLst>
                <a:path w="42" h="43">
                  <a:moveTo>
                    <a:pt x="0" y="41"/>
                  </a:moveTo>
                  <a:lnTo>
                    <a:pt x="16" y="43"/>
                  </a:lnTo>
                  <a:lnTo>
                    <a:pt x="42" y="2"/>
                  </a:lnTo>
                  <a:lnTo>
                    <a:pt x="27" y="0"/>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82" name="任意多边形 181"/>
            <p:cNvSpPr/>
            <p:nvPr/>
          </p:nvSpPr>
          <p:spPr bwMode="auto">
            <a:xfrm>
              <a:off x="6648450" y="2466975"/>
              <a:ext cx="74613" cy="68263"/>
            </a:xfrm>
            <a:custGeom>
              <a:avLst/>
              <a:gdLst>
                <a:gd name="T0" fmla="*/ 0 w 47"/>
                <a:gd name="T1" fmla="*/ 40 h 43"/>
                <a:gd name="T2" fmla="*/ 16 w 47"/>
                <a:gd name="T3" fmla="*/ 43 h 43"/>
                <a:gd name="T4" fmla="*/ 47 w 47"/>
                <a:gd name="T5" fmla="*/ 2 h 43"/>
                <a:gd name="T6" fmla="*/ 31 w 47"/>
                <a:gd name="T7" fmla="*/ 0 h 43"/>
                <a:gd name="T8" fmla="*/ 0 w 47"/>
                <a:gd name="T9" fmla="*/ 40 h 43"/>
              </a:gdLst>
              <a:ahLst/>
              <a:cxnLst>
                <a:cxn ang="0">
                  <a:pos x="T0" y="T1"/>
                </a:cxn>
                <a:cxn ang="0">
                  <a:pos x="T2" y="T3"/>
                </a:cxn>
                <a:cxn ang="0">
                  <a:pos x="T4" y="T5"/>
                </a:cxn>
                <a:cxn ang="0">
                  <a:pos x="T6" y="T7"/>
                </a:cxn>
                <a:cxn ang="0">
                  <a:pos x="T8" y="T9"/>
                </a:cxn>
              </a:cxnLst>
              <a:rect l="0" t="0" r="r" b="b"/>
              <a:pathLst>
                <a:path w="47" h="43">
                  <a:moveTo>
                    <a:pt x="0" y="40"/>
                  </a:moveTo>
                  <a:lnTo>
                    <a:pt x="16" y="43"/>
                  </a:lnTo>
                  <a:lnTo>
                    <a:pt x="47" y="2"/>
                  </a:lnTo>
                  <a:lnTo>
                    <a:pt x="31" y="0"/>
                  </a:lnTo>
                  <a:lnTo>
                    <a:pt x="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83" name="任意多边形 182"/>
            <p:cNvSpPr/>
            <p:nvPr/>
          </p:nvSpPr>
          <p:spPr bwMode="auto">
            <a:xfrm>
              <a:off x="6732588" y="2481263"/>
              <a:ext cx="82550" cy="68263"/>
            </a:xfrm>
            <a:custGeom>
              <a:avLst/>
              <a:gdLst>
                <a:gd name="T0" fmla="*/ 0 w 52"/>
                <a:gd name="T1" fmla="*/ 40 h 43"/>
                <a:gd name="T2" fmla="*/ 15 w 52"/>
                <a:gd name="T3" fmla="*/ 43 h 43"/>
                <a:gd name="T4" fmla="*/ 52 w 52"/>
                <a:gd name="T5" fmla="*/ 3 h 43"/>
                <a:gd name="T6" fmla="*/ 36 w 52"/>
                <a:gd name="T7" fmla="*/ 0 h 43"/>
                <a:gd name="T8" fmla="*/ 0 w 52"/>
                <a:gd name="T9" fmla="*/ 40 h 43"/>
              </a:gdLst>
              <a:ahLst/>
              <a:cxnLst>
                <a:cxn ang="0">
                  <a:pos x="T0" y="T1"/>
                </a:cxn>
                <a:cxn ang="0">
                  <a:pos x="T2" y="T3"/>
                </a:cxn>
                <a:cxn ang="0">
                  <a:pos x="T4" y="T5"/>
                </a:cxn>
                <a:cxn ang="0">
                  <a:pos x="T6" y="T7"/>
                </a:cxn>
                <a:cxn ang="0">
                  <a:pos x="T8" y="T9"/>
                </a:cxn>
              </a:cxnLst>
              <a:rect l="0" t="0" r="r" b="b"/>
              <a:pathLst>
                <a:path w="52" h="43">
                  <a:moveTo>
                    <a:pt x="0" y="40"/>
                  </a:moveTo>
                  <a:lnTo>
                    <a:pt x="15" y="43"/>
                  </a:lnTo>
                  <a:lnTo>
                    <a:pt x="52" y="3"/>
                  </a:lnTo>
                  <a:lnTo>
                    <a:pt x="36" y="0"/>
                  </a:lnTo>
                  <a:lnTo>
                    <a:pt x="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42" name="任意多边形 141"/>
            <p:cNvSpPr/>
            <p:nvPr/>
          </p:nvSpPr>
          <p:spPr bwMode="auto">
            <a:xfrm>
              <a:off x="6815138" y="2498725"/>
              <a:ext cx="88900" cy="66675"/>
            </a:xfrm>
            <a:custGeom>
              <a:avLst/>
              <a:gdLst>
                <a:gd name="T0" fmla="*/ 0 w 56"/>
                <a:gd name="T1" fmla="*/ 39 h 42"/>
                <a:gd name="T2" fmla="*/ 15 w 56"/>
                <a:gd name="T3" fmla="*/ 42 h 42"/>
                <a:gd name="T4" fmla="*/ 56 w 56"/>
                <a:gd name="T5" fmla="*/ 3 h 42"/>
                <a:gd name="T6" fmla="*/ 41 w 56"/>
                <a:gd name="T7" fmla="*/ 0 h 42"/>
                <a:gd name="T8" fmla="*/ 0 w 56"/>
                <a:gd name="T9" fmla="*/ 39 h 42"/>
              </a:gdLst>
              <a:ahLst/>
              <a:cxnLst>
                <a:cxn ang="0">
                  <a:pos x="T0" y="T1"/>
                </a:cxn>
                <a:cxn ang="0">
                  <a:pos x="T2" y="T3"/>
                </a:cxn>
                <a:cxn ang="0">
                  <a:pos x="T4" y="T5"/>
                </a:cxn>
                <a:cxn ang="0">
                  <a:pos x="T6" y="T7"/>
                </a:cxn>
                <a:cxn ang="0">
                  <a:pos x="T8" y="T9"/>
                </a:cxn>
              </a:cxnLst>
              <a:rect l="0" t="0" r="r" b="b"/>
              <a:pathLst>
                <a:path w="56" h="42">
                  <a:moveTo>
                    <a:pt x="0" y="39"/>
                  </a:moveTo>
                  <a:lnTo>
                    <a:pt x="15" y="42"/>
                  </a:lnTo>
                  <a:lnTo>
                    <a:pt x="56" y="3"/>
                  </a:lnTo>
                  <a:lnTo>
                    <a:pt x="41"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85" name="任意多边形 184"/>
            <p:cNvSpPr/>
            <p:nvPr/>
          </p:nvSpPr>
          <p:spPr bwMode="auto">
            <a:xfrm>
              <a:off x="6896100" y="2517775"/>
              <a:ext cx="95250" cy="66675"/>
            </a:xfrm>
            <a:custGeom>
              <a:avLst/>
              <a:gdLst>
                <a:gd name="T0" fmla="*/ 0 w 60"/>
                <a:gd name="T1" fmla="*/ 38 h 42"/>
                <a:gd name="T2" fmla="*/ 15 w 60"/>
                <a:gd name="T3" fmla="*/ 42 h 42"/>
                <a:gd name="T4" fmla="*/ 60 w 60"/>
                <a:gd name="T5" fmla="*/ 3 h 42"/>
                <a:gd name="T6" fmla="*/ 45 w 60"/>
                <a:gd name="T7" fmla="*/ 0 h 42"/>
                <a:gd name="T8" fmla="*/ 0 w 60"/>
                <a:gd name="T9" fmla="*/ 38 h 42"/>
              </a:gdLst>
              <a:ahLst/>
              <a:cxnLst>
                <a:cxn ang="0">
                  <a:pos x="T0" y="T1"/>
                </a:cxn>
                <a:cxn ang="0">
                  <a:pos x="T2" y="T3"/>
                </a:cxn>
                <a:cxn ang="0">
                  <a:pos x="T4" y="T5"/>
                </a:cxn>
                <a:cxn ang="0">
                  <a:pos x="T6" y="T7"/>
                </a:cxn>
                <a:cxn ang="0">
                  <a:pos x="T8" y="T9"/>
                </a:cxn>
              </a:cxnLst>
              <a:rect l="0" t="0" r="r" b="b"/>
              <a:pathLst>
                <a:path w="60" h="42">
                  <a:moveTo>
                    <a:pt x="0" y="38"/>
                  </a:moveTo>
                  <a:lnTo>
                    <a:pt x="15" y="42"/>
                  </a:lnTo>
                  <a:lnTo>
                    <a:pt x="60" y="3"/>
                  </a:lnTo>
                  <a:lnTo>
                    <a:pt x="45"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86" name="任意多边形 185"/>
            <p:cNvSpPr/>
            <p:nvPr/>
          </p:nvSpPr>
          <p:spPr bwMode="auto">
            <a:xfrm>
              <a:off x="6973888" y="2538413"/>
              <a:ext cx="101600" cy="65088"/>
            </a:xfrm>
            <a:custGeom>
              <a:avLst/>
              <a:gdLst>
                <a:gd name="T0" fmla="*/ 0 w 64"/>
                <a:gd name="T1" fmla="*/ 37 h 41"/>
                <a:gd name="T2" fmla="*/ 15 w 64"/>
                <a:gd name="T3" fmla="*/ 41 h 41"/>
                <a:gd name="T4" fmla="*/ 64 w 64"/>
                <a:gd name="T5" fmla="*/ 4 h 41"/>
                <a:gd name="T6" fmla="*/ 50 w 64"/>
                <a:gd name="T7" fmla="*/ 0 h 41"/>
                <a:gd name="T8" fmla="*/ 0 w 64"/>
                <a:gd name="T9" fmla="*/ 37 h 41"/>
              </a:gdLst>
              <a:ahLst/>
              <a:cxnLst>
                <a:cxn ang="0">
                  <a:pos x="T0" y="T1"/>
                </a:cxn>
                <a:cxn ang="0">
                  <a:pos x="T2" y="T3"/>
                </a:cxn>
                <a:cxn ang="0">
                  <a:pos x="T4" y="T5"/>
                </a:cxn>
                <a:cxn ang="0">
                  <a:pos x="T6" y="T7"/>
                </a:cxn>
                <a:cxn ang="0">
                  <a:pos x="T8" y="T9"/>
                </a:cxn>
              </a:cxnLst>
              <a:rect l="0" t="0" r="r" b="b"/>
              <a:pathLst>
                <a:path w="64" h="41">
                  <a:moveTo>
                    <a:pt x="0" y="37"/>
                  </a:moveTo>
                  <a:lnTo>
                    <a:pt x="15" y="41"/>
                  </a:lnTo>
                  <a:lnTo>
                    <a:pt x="64" y="4"/>
                  </a:lnTo>
                  <a:lnTo>
                    <a:pt x="50" y="0"/>
                  </a:lnTo>
                  <a:lnTo>
                    <a:pt x="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87" name="任意多边形 186"/>
            <p:cNvSpPr/>
            <p:nvPr/>
          </p:nvSpPr>
          <p:spPr bwMode="auto">
            <a:xfrm>
              <a:off x="7050088" y="2562225"/>
              <a:ext cx="107950" cy="63500"/>
            </a:xfrm>
            <a:custGeom>
              <a:avLst/>
              <a:gdLst>
                <a:gd name="T0" fmla="*/ 0 w 68"/>
                <a:gd name="T1" fmla="*/ 36 h 40"/>
                <a:gd name="T2" fmla="*/ 14 w 68"/>
                <a:gd name="T3" fmla="*/ 40 h 40"/>
                <a:gd name="T4" fmla="*/ 68 w 68"/>
                <a:gd name="T5" fmla="*/ 4 h 40"/>
                <a:gd name="T6" fmla="*/ 54 w 68"/>
                <a:gd name="T7" fmla="*/ 0 h 40"/>
                <a:gd name="T8" fmla="*/ 0 w 68"/>
                <a:gd name="T9" fmla="*/ 36 h 40"/>
              </a:gdLst>
              <a:ahLst/>
              <a:cxnLst>
                <a:cxn ang="0">
                  <a:pos x="T0" y="T1"/>
                </a:cxn>
                <a:cxn ang="0">
                  <a:pos x="T2" y="T3"/>
                </a:cxn>
                <a:cxn ang="0">
                  <a:pos x="T4" y="T5"/>
                </a:cxn>
                <a:cxn ang="0">
                  <a:pos x="T6" y="T7"/>
                </a:cxn>
                <a:cxn ang="0">
                  <a:pos x="T8" y="T9"/>
                </a:cxn>
              </a:cxnLst>
              <a:rect l="0" t="0" r="r" b="b"/>
              <a:pathLst>
                <a:path w="68" h="40">
                  <a:moveTo>
                    <a:pt x="0" y="36"/>
                  </a:moveTo>
                  <a:lnTo>
                    <a:pt x="14" y="40"/>
                  </a:lnTo>
                  <a:lnTo>
                    <a:pt x="68" y="4"/>
                  </a:lnTo>
                  <a:lnTo>
                    <a:pt x="54"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88" name="任意多边形 187"/>
            <p:cNvSpPr/>
            <p:nvPr/>
          </p:nvSpPr>
          <p:spPr bwMode="auto">
            <a:xfrm>
              <a:off x="7123113" y="2587625"/>
              <a:ext cx="114300" cy="61913"/>
            </a:xfrm>
            <a:custGeom>
              <a:avLst/>
              <a:gdLst>
                <a:gd name="T0" fmla="*/ 0 w 72"/>
                <a:gd name="T1" fmla="*/ 34 h 39"/>
                <a:gd name="T2" fmla="*/ 14 w 72"/>
                <a:gd name="T3" fmla="*/ 39 h 39"/>
                <a:gd name="T4" fmla="*/ 72 w 72"/>
                <a:gd name="T5" fmla="*/ 4 h 39"/>
                <a:gd name="T6" fmla="*/ 58 w 72"/>
                <a:gd name="T7" fmla="*/ 0 h 39"/>
                <a:gd name="T8" fmla="*/ 0 w 72"/>
                <a:gd name="T9" fmla="*/ 34 h 39"/>
              </a:gdLst>
              <a:ahLst/>
              <a:cxnLst>
                <a:cxn ang="0">
                  <a:pos x="T0" y="T1"/>
                </a:cxn>
                <a:cxn ang="0">
                  <a:pos x="T2" y="T3"/>
                </a:cxn>
                <a:cxn ang="0">
                  <a:pos x="T4" y="T5"/>
                </a:cxn>
                <a:cxn ang="0">
                  <a:pos x="T6" y="T7"/>
                </a:cxn>
                <a:cxn ang="0">
                  <a:pos x="T8" y="T9"/>
                </a:cxn>
              </a:cxnLst>
              <a:rect l="0" t="0" r="r" b="b"/>
              <a:pathLst>
                <a:path w="72" h="39">
                  <a:moveTo>
                    <a:pt x="0" y="34"/>
                  </a:moveTo>
                  <a:lnTo>
                    <a:pt x="14" y="39"/>
                  </a:lnTo>
                  <a:lnTo>
                    <a:pt x="72" y="4"/>
                  </a:lnTo>
                  <a:lnTo>
                    <a:pt x="58" y="0"/>
                  </a:lnTo>
                  <a:lnTo>
                    <a:pt x="0"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89" name="任意多边形 188"/>
            <p:cNvSpPr/>
            <p:nvPr/>
          </p:nvSpPr>
          <p:spPr bwMode="auto">
            <a:xfrm>
              <a:off x="7194550" y="2614613"/>
              <a:ext cx="117475" cy="60325"/>
            </a:xfrm>
            <a:custGeom>
              <a:avLst/>
              <a:gdLst>
                <a:gd name="T0" fmla="*/ 0 w 74"/>
                <a:gd name="T1" fmla="*/ 33 h 38"/>
                <a:gd name="T2" fmla="*/ 13 w 74"/>
                <a:gd name="T3" fmla="*/ 38 h 38"/>
                <a:gd name="T4" fmla="*/ 74 w 74"/>
                <a:gd name="T5" fmla="*/ 4 h 38"/>
                <a:gd name="T6" fmla="*/ 62 w 74"/>
                <a:gd name="T7" fmla="*/ 0 h 38"/>
                <a:gd name="T8" fmla="*/ 0 w 74"/>
                <a:gd name="T9" fmla="*/ 33 h 38"/>
              </a:gdLst>
              <a:ahLst/>
              <a:cxnLst>
                <a:cxn ang="0">
                  <a:pos x="T0" y="T1"/>
                </a:cxn>
                <a:cxn ang="0">
                  <a:pos x="T2" y="T3"/>
                </a:cxn>
                <a:cxn ang="0">
                  <a:pos x="T4" y="T5"/>
                </a:cxn>
                <a:cxn ang="0">
                  <a:pos x="T6" y="T7"/>
                </a:cxn>
                <a:cxn ang="0">
                  <a:pos x="T8" y="T9"/>
                </a:cxn>
              </a:cxnLst>
              <a:rect l="0" t="0" r="r" b="b"/>
              <a:pathLst>
                <a:path w="74" h="38">
                  <a:moveTo>
                    <a:pt x="0" y="33"/>
                  </a:moveTo>
                  <a:lnTo>
                    <a:pt x="13" y="38"/>
                  </a:lnTo>
                  <a:lnTo>
                    <a:pt x="74" y="4"/>
                  </a:lnTo>
                  <a:lnTo>
                    <a:pt x="62" y="0"/>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90" name="任意多边形 189"/>
            <p:cNvSpPr/>
            <p:nvPr/>
          </p:nvSpPr>
          <p:spPr bwMode="auto">
            <a:xfrm>
              <a:off x="7261225" y="2643188"/>
              <a:ext cx="123825" cy="57150"/>
            </a:xfrm>
            <a:custGeom>
              <a:avLst/>
              <a:gdLst>
                <a:gd name="T0" fmla="*/ 0 w 78"/>
                <a:gd name="T1" fmla="*/ 31 h 36"/>
                <a:gd name="T2" fmla="*/ 12 w 78"/>
                <a:gd name="T3" fmla="*/ 36 h 36"/>
                <a:gd name="T4" fmla="*/ 78 w 78"/>
                <a:gd name="T5" fmla="*/ 5 h 36"/>
                <a:gd name="T6" fmla="*/ 66 w 78"/>
                <a:gd name="T7" fmla="*/ 0 h 36"/>
                <a:gd name="T8" fmla="*/ 0 w 78"/>
                <a:gd name="T9" fmla="*/ 31 h 36"/>
              </a:gdLst>
              <a:ahLst/>
              <a:cxnLst>
                <a:cxn ang="0">
                  <a:pos x="T0" y="T1"/>
                </a:cxn>
                <a:cxn ang="0">
                  <a:pos x="T2" y="T3"/>
                </a:cxn>
                <a:cxn ang="0">
                  <a:pos x="T4" y="T5"/>
                </a:cxn>
                <a:cxn ang="0">
                  <a:pos x="T6" y="T7"/>
                </a:cxn>
                <a:cxn ang="0">
                  <a:pos x="T8" y="T9"/>
                </a:cxn>
              </a:cxnLst>
              <a:rect l="0" t="0" r="r" b="b"/>
              <a:pathLst>
                <a:path w="78" h="36">
                  <a:moveTo>
                    <a:pt x="0" y="31"/>
                  </a:moveTo>
                  <a:lnTo>
                    <a:pt x="12" y="36"/>
                  </a:lnTo>
                  <a:lnTo>
                    <a:pt x="78" y="5"/>
                  </a:lnTo>
                  <a:lnTo>
                    <a:pt x="66" y="0"/>
                  </a:lnTo>
                  <a:lnTo>
                    <a:pt x="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43" name="任意多边形 142"/>
            <p:cNvSpPr/>
            <p:nvPr/>
          </p:nvSpPr>
          <p:spPr bwMode="auto">
            <a:xfrm>
              <a:off x="7326313" y="2673350"/>
              <a:ext cx="127000" cy="55563"/>
            </a:xfrm>
            <a:custGeom>
              <a:avLst/>
              <a:gdLst>
                <a:gd name="T0" fmla="*/ 0 w 80"/>
                <a:gd name="T1" fmla="*/ 30 h 35"/>
                <a:gd name="T2" fmla="*/ 11 w 80"/>
                <a:gd name="T3" fmla="*/ 35 h 35"/>
                <a:gd name="T4" fmla="*/ 80 w 80"/>
                <a:gd name="T5" fmla="*/ 5 h 35"/>
                <a:gd name="T6" fmla="*/ 69 w 80"/>
                <a:gd name="T7" fmla="*/ 0 h 35"/>
                <a:gd name="T8" fmla="*/ 0 w 80"/>
                <a:gd name="T9" fmla="*/ 30 h 35"/>
              </a:gdLst>
              <a:ahLst/>
              <a:cxnLst>
                <a:cxn ang="0">
                  <a:pos x="T0" y="T1"/>
                </a:cxn>
                <a:cxn ang="0">
                  <a:pos x="T2" y="T3"/>
                </a:cxn>
                <a:cxn ang="0">
                  <a:pos x="T4" y="T5"/>
                </a:cxn>
                <a:cxn ang="0">
                  <a:pos x="T6" y="T7"/>
                </a:cxn>
                <a:cxn ang="0">
                  <a:pos x="T8" y="T9"/>
                </a:cxn>
              </a:cxnLst>
              <a:rect l="0" t="0" r="r" b="b"/>
              <a:pathLst>
                <a:path w="80" h="35">
                  <a:moveTo>
                    <a:pt x="0" y="30"/>
                  </a:moveTo>
                  <a:lnTo>
                    <a:pt x="11" y="35"/>
                  </a:lnTo>
                  <a:lnTo>
                    <a:pt x="80" y="5"/>
                  </a:lnTo>
                  <a:lnTo>
                    <a:pt x="69" y="0"/>
                  </a:lnTo>
                  <a:lnTo>
                    <a:pt x="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92" name="任意多边形 191"/>
            <p:cNvSpPr/>
            <p:nvPr/>
          </p:nvSpPr>
          <p:spPr bwMode="auto">
            <a:xfrm>
              <a:off x="7386638" y="2705100"/>
              <a:ext cx="133350" cy="53975"/>
            </a:xfrm>
            <a:custGeom>
              <a:avLst/>
              <a:gdLst>
                <a:gd name="T0" fmla="*/ 0 w 84"/>
                <a:gd name="T1" fmla="*/ 28 h 34"/>
                <a:gd name="T2" fmla="*/ 11 w 84"/>
                <a:gd name="T3" fmla="*/ 34 h 34"/>
                <a:gd name="T4" fmla="*/ 84 w 84"/>
                <a:gd name="T5" fmla="*/ 5 h 34"/>
                <a:gd name="T6" fmla="*/ 73 w 84"/>
                <a:gd name="T7" fmla="*/ 0 h 34"/>
                <a:gd name="T8" fmla="*/ 0 w 84"/>
                <a:gd name="T9" fmla="*/ 28 h 34"/>
              </a:gdLst>
              <a:ahLst/>
              <a:cxnLst>
                <a:cxn ang="0">
                  <a:pos x="T0" y="T1"/>
                </a:cxn>
                <a:cxn ang="0">
                  <a:pos x="T2" y="T3"/>
                </a:cxn>
                <a:cxn ang="0">
                  <a:pos x="T4" y="T5"/>
                </a:cxn>
                <a:cxn ang="0">
                  <a:pos x="T6" y="T7"/>
                </a:cxn>
                <a:cxn ang="0">
                  <a:pos x="T8" y="T9"/>
                </a:cxn>
              </a:cxnLst>
              <a:rect l="0" t="0" r="r" b="b"/>
              <a:pathLst>
                <a:path w="84" h="34">
                  <a:moveTo>
                    <a:pt x="0" y="28"/>
                  </a:moveTo>
                  <a:lnTo>
                    <a:pt x="11" y="34"/>
                  </a:lnTo>
                  <a:lnTo>
                    <a:pt x="84" y="5"/>
                  </a:lnTo>
                  <a:lnTo>
                    <a:pt x="73" y="0"/>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93" name="任意多边形 192"/>
            <p:cNvSpPr/>
            <p:nvPr/>
          </p:nvSpPr>
          <p:spPr bwMode="auto">
            <a:xfrm>
              <a:off x="7443788" y="2738438"/>
              <a:ext cx="136525" cy="52388"/>
            </a:xfrm>
            <a:custGeom>
              <a:avLst/>
              <a:gdLst>
                <a:gd name="T0" fmla="*/ 0 w 86"/>
                <a:gd name="T1" fmla="*/ 27 h 33"/>
                <a:gd name="T2" fmla="*/ 10 w 86"/>
                <a:gd name="T3" fmla="*/ 33 h 33"/>
                <a:gd name="T4" fmla="*/ 86 w 86"/>
                <a:gd name="T5" fmla="*/ 6 h 33"/>
                <a:gd name="T6" fmla="*/ 76 w 86"/>
                <a:gd name="T7" fmla="*/ 0 h 33"/>
                <a:gd name="T8" fmla="*/ 0 w 86"/>
                <a:gd name="T9" fmla="*/ 27 h 33"/>
              </a:gdLst>
              <a:ahLst/>
              <a:cxnLst>
                <a:cxn ang="0">
                  <a:pos x="T0" y="T1"/>
                </a:cxn>
                <a:cxn ang="0">
                  <a:pos x="T2" y="T3"/>
                </a:cxn>
                <a:cxn ang="0">
                  <a:pos x="T4" y="T5"/>
                </a:cxn>
                <a:cxn ang="0">
                  <a:pos x="T6" y="T7"/>
                </a:cxn>
                <a:cxn ang="0">
                  <a:pos x="T8" y="T9"/>
                </a:cxn>
              </a:cxnLst>
              <a:rect l="0" t="0" r="r" b="b"/>
              <a:pathLst>
                <a:path w="86" h="33">
                  <a:moveTo>
                    <a:pt x="0" y="27"/>
                  </a:moveTo>
                  <a:lnTo>
                    <a:pt x="10" y="33"/>
                  </a:lnTo>
                  <a:lnTo>
                    <a:pt x="86" y="6"/>
                  </a:lnTo>
                  <a:lnTo>
                    <a:pt x="76" y="0"/>
                  </a:ln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44" name="任意多边形 143"/>
            <p:cNvSpPr/>
            <p:nvPr/>
          </p:nvSpPr>
          <p:spPr bwMode="auto">
            <a:xfrm>
              <a:off x="7497763" y="2773363"/>
              <a:ext cx="139700" cy="49213"/>
            </a:xfrm>
            <a:custGeom>
              <a:avLst/>
              <a:gdLst>
                <a:gd name="T0" fmla="*/ 0 w 88"/>
                <a:gd name="T1" fmla="*/ 25 h 31"/>
                <a:gd name="T2" fmla="*/ 9 w 88"/>
                <a:gd name="T3" fmla="*/ 31 h 31"/>
                <a:gd name="T4" fmla="*/ 88 w 88"/>
                <a:gd name="T5" fmla="*/ 6 h 31"/>
                <a:gd name="T6" fmla="*/ 78 w 88"/>
                <a:gd name="T7" fmla="*/ 0 h 31"/>
                <a:gd name="T8" fmla="*/ 0 w 88"/>
                <a:gd name="T9" fmla="*/ 25 h 31"/>
              </a:gdLst>
              <a:ahLst/>
              <a:cxnLst>
                <a:cxn ang="0">
                  <a:pos x="T0" y="T1"/>
                </a:cxn>
                <a:cxn ang="0">
                  <a:pos x="T2" y="T3"/>
                </a:cxn>
                <a:cxn ang="0">
                  <a:pos x="T4" y="T5"/>
                </a:cxn>
                <a:cxn ang="0">
                  <a:pos x="T6" y="T7"/>
                </a:cxn>
                <a:cxn ang="0">
                  <a:pos x="T8" y="T9"/>
                </a:cxn>
              </a:cxnLst>
              <a:rect l="0" t="0" r="r" b="b"/>
              <a:pathLst>
                <a:path w="88" h="31">
                  <a:moveTo>
                    <a:pt x="0" y="25"/>
                  </a:moveTo>
                  <a:lnTo>
                    <a:pt x="9" y="31"/>
                  </a:lnTo>
                  <a:lnTo>
                    <a:pt x="88" y="6"/>
                  </a:lnTo>
                  <a:lnTo>
                    <a:pt x="78" y="0"/>
                  </a:lnTo>
                  <a:lnTo>
                    <a:pt x="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95" name="任意多边形 194"/>
            <p:cNvSpPr/>
            <p:nvPr/>
          </p:nvSpPr>
          <p:spPr bwMode="auto">
            <a:xfrm>
              <a:off x="7546975" y="2809875"/>
              <a:ext cx="142875" cy="46038"/>
            </a:xfrm>
            <a:custGeom>
              <a:avLst/>
              <a:gdLst>
                <a:gd name="T0" fmla="*/ 0 w 90"/>
                <a:gd name="T1" fmla="*/ 23 h 29"/>
                <a:gd name="T2" fmla="*/ 9 w 90"/>
                <a:gd name="T3" fmla="*/ 29 h 29"/>
                <a:gd name="T4" fmla="*/ 90 w 90"/>
                <a:gd name="T5" fmla="*/ 6 h 29"/>
                <a:gd name="T6" fmla="*/ 82 w 90"/>
                <a:gd name="T7" fmla="*/ 0 h 29"/>
                <a:gd name="T8" fmla="*/ 0 w 90"/>
                <a:gd name="T9" fmla="*/ 23 h 29"/>
              </a:gdLst>
              <a:ahLst/>
              <a:cxnLst>
                <a:cxn ang="0">
                  <a:pos x="T0" y="T1"/>
                </a:cxn>
                <a:cxn ang="0">
                  <a:pos x="T2" y="T3"/>
                </a:cxn>
                <a:cxn ang="0">
                  <a:pos x="T4" y="T5"/>
                </a:cxn>
                <a:cxn ang="0">
                  <a:pos x="T6" y="T7"/>
                </a:cxn>
                <a:cxn ang="0">
                  <a:pos x="T8" y="T9"/>
                </a:cxn>
              </a:cxnLst>
              <a:rect l="0" t="0" r="r" b="b"/>
              <a:pathLst>
                <a:path w="90" h="29">
                  <a:moveTo>
                    <a:pt x="0" y="23"/>
                  </a:moveTo>
                  <a:lnTo>
                    <a:pt x="9" y="29"/>
                  </a:lnTo>
                  <a:lnTo>
                    <a:pt x="90" y="6"/>
                  </a:lnTo>
                  <a:lnTo>
                    <a:pt x="82" y="0"/>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96" name="任意多边形 195"/>
            <p:cNvSpPr/>
            <p:nvPr/>
          </p:nvSpPr>
          <p:spPr bwMode="auto">
            <a:xfrm>
              <a:off x="7593013" y="2847975"/>
              <a:ext cx="146050" cy="42863"/>
            </a:xfrm>
            <a:custGeom>
              <a:avLst/>
              <a:gdLst>
                <a:gd name="T0" fmla="*/ 0 w 92"/>
                <a:gd name="T1" fmla="*/ 21 h 27"/>
                <a:gd name="T2" fmla="*/ 8 w 92"/>
                <a:gd name="T3" fmla="*/ 27 h 27"/>
                <a:gd name="T4" fmla="*/ 92 w 92"/>
                <a:gd name="T5" fmla="*/ 6 h 27"/>
                <a:gd name="T6" fmla="*/ 84 w 92"/>
                <a:gd name="T7" fmla="*/ 0 h 27"/>
                <a:gd name="T8" fmla="*/ 0 w 92"/>
                <a:gd name="T9" fmla="*/ 21 h 27"/>
              </a:gdLst>
              <a:ahLst/>
              <a:cxnLst>
                <a:cxn ang="0">
                  <a:pos x="T0" y="T1"/>
                </a:cxn>
                <a:cxn ang="0">
                  <a:pos x="T2" y="T3"/>
                </a:cxn>
                <a:cxn ang="0">
                  <a:pos x="T4" y="T5"/>
                </a:cxn>
                <a:cxn ang="0">
                  <a:pos x="T6" y="T7"/>
                </a:cxn>
                <a:cxn ang="0">
                  <a:pos x="T8" y="T9"/>
                </a:cxn>
              </a:cxnLst>
              <a:rect l="0" t="0" r="r" b="b"/>
              <a:pathLst>
                <a:path w="92" h="27">
                  <a:moveTo>
                    <a:pt x="0" y="21"/>
                  </a:moveTo>
                  <a:lnTo>
                    <a:pt x="8" y="27"/>
                  </a:lnTo>
                  <a:lnTo>
                    <a:pt x="92" y="6"/>
                  </a:lnTo>
                  <a:lnTo>
                    <a:pt x="84"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97" name="任意多边形 196"/>
            <p:cNvSpPr/>
            <p:nvPr/>
          </p:nvSpPr>
          <p:spPr bwMode="auto">
            <a:xfrm>
              <a:off x="7634288" y="2886075"/>
              <a:ext cx="149225" cy="41275"/>
            </a:xfrm>
            <a:custGeom>
              <a:avLst/>
              <a:gdLst>
                <a:gd name="T0" fmla="*/ 0 w 94"/>
                <a:gd name="T1" fmla="*/ 19 h 26"/>
                <a:gd name="T2" fmla="*/ 7 w 94"/>
                <a:gd name="T3" fmla="*/ 26 h 26"/>
                <a:gd name="T4" fmla="*/ 94 w 94"/>
                <a:gd name="T5" fmla="*/ 7 h 26"/>
                <a:gd name="T6" fmla="*/ 87 w 94"/>
                <a:gd name="T7" fmla="*/ 0 h 26"/>
                <a:gd name="T8" fmla="*/ 0 w 94"/>
                <a:gd name="T9" fmla="*/ 19 h 26"/>
              </a:gdLst>
              <a:ahLst/>
              <a:cxnLst>
                <a:cxn ang="0">
                  <a:pos x="T0" y="T1"/>
                </a:cxn>
                <a:cxn ang="0">
                  <a:pos x="T2" y="T3"/>
                </a:cxn>
                <a:cxn ang="0">
                  <a:pos x="T4" y="T5"/>
                </a:cxn>
                <a:cxn ang="0">
                  <a:pos x="T6" y="T7"/>
                </a:cxn>
                <a:cxn ang="0">
                  <a:pos x="T8" y="T9"/>
                </a:cxn>
              </a:cxnLst>
              <a:rect l="0" t="0" r="r" b="b"/>
              <a:pathLst>
                <a:path w="94" h="26">
                  <a:moveTo>
                    <a:pt x="0" y="19"/>
                  </a:moveTo>
                  <a:lnTo>
                    <a:pt x="7" y="26"/>
                  </a:lnTo>
                  <a:lnTo>
                    <a:pt x="94" y="7"/>
                  </a:lnTo>
                  <a:lnTo>
                    <a:pt x="87" y="0"/>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98" name="任意多边形 197"/>
            <p:cNvSpPr/>
            <p:nvPr/>
          </p:nvSpPr>
          <p:spPr bwMode="auto">
            <a:xfrm>
              <a:off x="7672388" y="2925763"/>
              <a:ext cx="150813" cy="38100"/>
            </a:xfrm>
            <a:custGeom>
              <a:avLst/>
              <a:gdLst>
                <a:gd name="T0" fmla="*/ 0 w 95"/>
                <a:gd name="T1" fmla="*/ 17 h 24"/>
                <a:gd name="T2" fmla="*/ 6 w 95"/>
                <a:gd name="T3" fmla="*/ 24 h 24"/>
                <a:gd name="T4" fmla="*/ 95 w 95"/>
                <a:gd name="T5" fmla="*/ 7 h 24"/>
                <a:gd name="T6" fmla="*/ 88 w 95"/>
                <a:gd name="T7" fmla="*/ 0 h 24"/>
                <a:gd name="T8" fmla="*/ 0 w 95"/>
                <a:gd name="T9" fmla="*/ 17 h 24"/>
              </a:gdLst>
              <a:ahLst/>
              <a:cxnLst>
                <a:cxn ang="0">
                  <a:pos x="T0" y="T1"/>
                </a:cxn>
                <a:cxn ang="0">
                  <a:pos x="T2" y="T3"/>
                </a:cxn>
                <a:cxn ang="0">
                  <a:pos x="T4" y="T5"/>
                </a:cxn>
                <a:cxn ang="0">
                  <a:pos x="T6" y="T7"/>
                </a:cxn>
                <a:cxn ang="0">
                  <a:pos x="T8" y="T9"/>
                </a:cxn>
              </a:cxnLst>
              <a:rect l="0" t="0" r="r" b="b"/>
              <a:pathLst>
                <a:path w="95" h="24">
                  <a:moveTo>
                    <a:pt x="0" y="17"/>
                  </a:moveTo>
                  <a:lnTo>
                    <a:pt x="6" y="24"/>
                  </a:lnTo>
                  <a:lnTo>
                    <a:pt x="95" y="7"/>
                  </a:lnTo>
                  <a:lnTo>
                    <a:pt x="88" y="0"/>
                  </a:lnTo>
                  <a:lnTo>
                    <a:pt x="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99" name="任意多边形 198"/>
            <p:cNvSpPr/>
            <p:nvPr/>
          </p:nvSpPr>
          <p:spPr bwMode="auto">
            <a:xfrm>
              <a:off x="7704138" y="2965450"/>
              <a:ext cx="152400" cy="34925"/>
            </a:xfrm>
            <a:custGeom>
              <a:avLst/>
              <a:gdLst>
                <a:gd name="T0" fmla="*/ 0 w 96"/>
                <a:gd name="T1" fmla="*/ 16 h 22"/>
                <a:gd name="T2" fmla="*/ 6 w 96"/>
                <a:gd name="T3" fmla="*/ 22 h 22"/>
                <a:gd name="T4" fmla="*/ 96 w 96"/>
                <a:gd name="T5" fmla="*/ 7 h 22"/>
                <a:gd name="T6" fmla="*/ 91 w 96"/>
                <a:gd name="T7" fmla="*/ 0 h 22"/>
                <a:gd name="T8" fmla="*/ 0 w 96"/>
                <a:gd name="T9" fmla="*/ 16 h 22"/>
              </a:gdLst>
              <a:ahLst/>
              <a:cxnLst>
                <a:cxn ang="0">
                  <a:pos x="T0" y="T1"/>
                </a:cxn>
                <a:cxn ang="0">
                  <a:pos x="T2" y="T3"/>
                </a:cxn>
                <a:cxn ang="0">
                  <a:pos x="T4" y="T5"/>
                </a:cxn>
                <a:cxn ang="0">
                  <a:pos x="T6" y="T7"/>
                </a:cxn>
                <a:cxn ang="0">
                  <a:pos x="T8" y="T9"/>
                </a:cxn>
              </a:cxnLst>
              <a:rect l="0" t="0" r="r" b="b"/>
              <a:pathLst>
                <a:path w="96" h="22">
                  <a:moveTo>
                    <a:pt x="0" y="16"/>
                  </a:moveTo>
                  <a:lnTo>
                    <a:pt x="6" y="22"/>
                  </a:lnTo>
                  <a:lnTo>
                    <a:pt x="96" y="7"/>
                  </a:lnTo>
                  <a:lnTo>
                    <a:pt x="91" y="0"/>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00" name="任意多边形 199"/>
            <p:cNvSpPr/>
            <p:nvPr/>
          </p:nvSpPr>
          <p:spPr bwMode="auto">
            <a:xfrm>
              <a:off x="7734300" y="3008313"/>
              <a:ext cx="152400" cy="31750"/>
            </a:xfrm>
            <a:custGeom>
              <a:avLst/>
              <a:gdLst>
                <a:gd name="T0" fmla="*/ 0 w 96"/>
                <a:gd name="T1" fmla="*/ 12 h 20"/>
                <a:gd name="T2" fmla="*/ 4 w 96"/>
                <a:gd name="T3" fmla="*/ 20 h 20"/>
                <a:gd name="T4" fmla="*/ 96 w 96"/>
                <a:gd name="T5" fmla="*/ 7 h 20"/>
                <a:gd name="T6" fmla="*/ 91 w 96"/>
                <a:gd name="T7" fmla="*/ 0 h 20"/>
                <a:gd name="T8" fmla="*/ 0 w 96"/>
                <a:gd name="T9" fmla="*/ 12 h 20"/>
              </a:gdLst>
              <a:ahLst/>
              <a:cxnLst>
                <a:cxn ang="0">
                  <a:pos x="T0" y="T1"/>
                </a:cxn>
                <a:cxn ang="0">
                  <a:pos x="T2" y="T3"/>
                </a:cxn>
                <a:cxn ang="0">
                  <a:pos x="T4" y="T5"/>
                </a:cxn>
                <a:cxn ang="0">
                  <a:pos x="T6" y="T7"/>
                </a:cxn>
                <a:cxn ang="0">
                  <a:pos x="T8" y="T9"/>
                </a:cxn>
              </a:cxnLst>
              <a:rect l="0" t="0" r="r" b="b"/>
              <a:pathLst>
                <a:path w="96" h="20">
                  <a:moveTo>
                    <a:pt x="0" y="12"/>
                  </a:moveTo>
                  <a:lnTo>
                    <a:pt x="4" y="20"/>
                  </a:lnTo>
                  <a:lnTo>
                    <a:pt x="96" y="7"/>
                  </a:lnTo>
                  <a:lnTo>
                    <a:pt x="91" y="0"/>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01" name="任意多边形 200"/>
            <p:cNvSpPr/>
            <p:nvPr/>
          </p:nvSpPr>
          <p:spPr bwMode="auto">
            <a:xfrm>
              <a:off x="7758113" y="3049588"/>
              <a:ext cx="153988" cy="28575"/>
            </a:xfrm>
            <a:custGeom>
              <a:avLst/>
              <a:gdLst>
                <a:gd name="T0" fmla="*/ 0 w 97"/>
                <a:gd name="T1" fmla="*/ 11 h 18"/>
                <a:gd name="T2" fmla="*/ 4 w 97"/>
                <a:gd name="T3" fmla="*/ 18 h 18"/>
                <a:gd name="T4" fmla="*/ 97 w 97"/>
                <a:gd name="T5" fmla="*/ 7 h 18"/>
                <a:gd name="T6" fmla="*/ 93 w 97"/>
                <a:gd name="T7" fmla="*/ 0 h 18"/>
                <a:gd name="T8" fmla="*/ 0 w 97"/>
                <a:gd name="T9" fmla="*/ 11 h 18"/>
              </a:gdLst>
              <a:ahLst/>
              <a:cxnLst>
                <a:cxn ang="0">
                  <a:pos x="T0" y="T1"/>
                </a:cxn>
                <a:cxn ang="0">
                  <a:pos x="T2" y="T3"/>
                </a:cxn>
                <a:cxn ang="0">
                  <a:pos x="T4" y="T5"/>
                </a:cxn>
                <a:cxn ang="0">
                  <a:pos x="T6" y="T7"/>
                </a:cxn>
                <a:cxn ang="0">
                  <a:pos x="T8" y="T9"/>
                </a:cxn>
              </a:cxnLst>
              <a:rect l="0" t="0" r="r" b="b"/>
              <a:pathLst>
                <a:path w="97" h="18">
                  <a:moveTo>
                    <a:pt x="0" y="11"/>
                  </a:moveTo>
                  <a:lnTo>
                    <a:pt x="4" y="18"/>
                  </a:lnTo>
                  <a:lnTo>
                    <a:pt x="97" y="7"/>
                  </a:lnTo>
                  <a:lnTo>
                    <a:pt x="93" y="0"/>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02" name="任意多边形 201"/>
            <p:cNvSpPr/>
            <p:nvPr/>
          </p:nvSpPr>
          <p:spPr bwMode="auto">
            <a:xfrm>
              <a:off x="7777163" y="3092450"/>
              <a:ext cx="155575" cy="25400"/>
            </a:xfrm>
            <a:custGeom>
              <a:avLst/>
              <a:gdLst>
                <a:gd name="T0" fmla="*/ 0 w 98"/>
                <a:gd name="T1" fmla="*/ 9 h 16"/>
                <a:gd name="T2" fmla="*/ 3 w 98"/>
                <a:gd name="T3" fmla="*/ 16 h 16"/>
                <a:gd name="T4" fmla="*/ 98 w 98"/>
                <a:gd name="T5" fmla="*/ 7 h 16"/>
                <a:gd name="T6" fmla="*/ 94 w 98"/>
                <a:gd name="T7" fmla="*/ 0 h 16"/>
                <a:gd name="T8" fmla="*/ 0 w 98"/>
                <a:gd name="T9" fmla="*/ 9 h 16"/>
              </a:gdLst>
              <a:ahLst/>
              <a:cxnLst>
                <a:cxn ang="0">
                  <a:pos x="T0" y="T1"/>
                </a:cxn>
                <a:cxn ang="0">
                  <a:pos x="T2" y="T3"/>
                </a:cxn>
                <a:cxn ang="0">
                  <a:pos x="T4" y="T5"/>
                </a:cxn>
                <a:cxn ang="0">
                  <a:pos x="T6" y="T7"/>
                </a:cxn>
                <a:cxn ang="0">
                  <a:pos x="T8" y="T9"/>
                </a:cxn>
              </a:cxnLst>
              <a:rect l="0" t="0" r="r" b="b"/>
              <a:pathLst>
                <a:path w="98" h="16">
                  <a:moveTo>
                    <a:pt x="0" y="9"/>
                  </a:moveTo>
                  <a:lnTo>
                    <a:pt x="3" y="16"/>
                  </a:lnTo>
                  <a:lnTo>
                    <a:pt x="98" y="7"/>
                  </a:lnTo>
                  <a:lnTo>
                    <a:pt x="94"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03" name="任意多边形 202"/>
            <p:cNvSpPr/>
            <p:nvPr/>
          </p:nvSpPr>
          <p:spPr bwMode="auto">
            <a:xfrm>
              <a:off x="7791450" y="3135313"/>
              <a:ext cx="155575" cy="22225"/>
            </a:xfrm>
            <a:custGeom>
              <a:avLst/>
              <a:gdLst>
                <a:gd name="T0" fmla="*/ 0 w 98"/>
                <a:gd name="T1" fmla="*/ 6 h 14"/>
                <a:gd name="T2" fmla="*/ 3 w 98"/>
                <a:gd name="T3" fmla="*/ 14 h 14"/>
                <a:gd name="T4" fmla="*/ 98 w 98"/>
                <a:gd name="T5" fmla="*/ 8 h 14"/>
                <a:gd name="T6" fmla="*/ 96 w 98"/>
                <a:gd name="T7" fmla="*/ 0 h 14"/>
                <a:gd name="T8" fmla="*/ 0 w 98"/>
                <a:gd name="T9" fmla="*/ 6 h 14"/>
              </a:gdLst>
              <a:ahLst/>
              <a:cxnLst>
                <a:cxn ang="0">
                  <a:pos x="T0" y="T1"/>
                </a:cxn>
                <a:cxn ang="0">
                  <a:pos x="T2" y="T3"/>
                </a:cxn>
                <a:cxn ang="0">
                  <a:pos x="T4" y="T5"/>
                </a:cxn>
                <a:cxn ang="0">
                  <a:pos x="T6" y="T7"/>
                </a:cxn>
                <a:cxn ang="0">
                  <a:pos x="T8" y="T9"/>
                </a:cxn>
              </a:cxnLst>
              <a:rect l="0" t="0" r="r" b="b"/>
              <a:pathLst>
                <a:path w="98" h="14">
                  <a:moveTo>
                    <a:pt x="0" y="6"/>
                  </a:moveTo>
                  <a:lnTo>
                    <a:pt x="3" y="14"/>
                  </a:lnTo>
                  <a:lnTo>
                    <a:pt x="98" y="8"/>
                  </a:lnTo>
                  <a:lnTo>
                    <a:pt x="96"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04" name="任意多边形 203"/>
            <p:cNvSpPr/>
            <p:nvPr/>
          </p:nvSpPr>
          <p:spPr bwMode="auto">
            <a:xfrm>
              <a:off x="7802563" y="3179763"/>
              <a:ext cx="153988" cy="17463"/>
            </a:xfrm>
            <a:custGeom>
              <a:avLst/>
              <a:gdLst>
                <a:gd name="T0" fmla="*/ 0 w 97"/>
                <a:gd name="T1" fmla="*/ 4 h 11"/>
                <a:gd name="T2" fmla="*/ 1 w 97"/>
                <a:gd name="T3" fmla="*/ 11 h 11"/>
                <a:gd name="T4" fmla="*/ 97 w 97"/>
                <a:gd name="T5" fmla="*/ 7 h 11"/>
                <a:gd name="T6" fmla="*/ 95 w 97"/>
                <a:gd name="T7" fmla="*/ 0 h 11"/>
                <a:gd name="T8" fmla="*/ 0 w 97"/>
                <a:gd name="T9" fmla="*/ 4 h 11"/>
              </a:gdLst>
              <a:ahLst/>
              <a:cxnLst>
                <a:cxn ang="0">
                  <a:pos x="T0" y="T1"/>
                </a:cxn>
                <a:cxn ang="0">
                  <a:pos x="T2" y="T3"/>
                </a:cxn>
                <a:cxn ang="0">
                  <a:pos x="T4" y="T5"/>
                </a:cxn>
                <a:cxn ang="0">
                  <a:pos x="T6" y="T7"/>
                </a:cxn>
                <a:cxn ang="0">
                  <a:pos x="T8" y="T9"/>
                </a:cxn>
              </a:cxnLst>
              <a:rect l="0" t="0" r="r" b="b"/>
              <a:pathLst>
                <a:path w="97" h="11">
                  <a:moveTo>
                    <a:pt x="0" y="4"/>
                  </a:moveTo>
                  <a:lnTo>
                    <a:pt x="1" y="11"/>
                  </a:lnTo>
                  <a:lnTo>
                    <a:pt x="97" y="7"/>
                  </a:lnTo>
                  <a:lnTo>
                    <a:pt x="95"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05" name="任意多边形 204"/>
            <p:cNvSpPr/>
            <p:nvPr/>
          </p:nvSpPr>
          <p:spPr bwMode="auto">
            <a:xfrm>
              <a:off x="7807325" y="3222625"/>
              <a:ext cx="153988" cy="14288"/>
            </a:xfrm>
            <a:custGeom>
              <a:avLst/>
              <a:gdLst>
                <a:gd name="T0" fmla="*/ 0 w 97"/>
                <a:gd name="T1" fmla="*/ 2 h 9"/>
                <a:gd name="T2" fmla="*/ 1 w 97"/>
                <a:gd name="T3" fmla="*/ 9 h 9"/>
                <a:gd name="T4" fmla="*/ 97 w 97"/>
                <a:gd name="T5" fmla="*/ 7 h 9"/>
                <a:gd name="T6" fmla="*/ 96 w 97"/>
                <a:gd name="T7" fmla="*/ 0 h 9"/>
                <a:gd name="T8" fmla="*/ 0 w 97"/>
                <a:gd name="T9" fmla="*/ 2 h 9"/>
              </a:gdLst>
              <a:ahLst/>
              <a:cxnLst>
                <a:cxn ang="0">
                  <a:pos x="T0" y="T1"/>
                </a:cxn>
                <a:cxn ang="0">
                  <a:pos x="T2" y="T3"/>
                </a:cxn>
                <a:cxn ang="0">
                  <a:pos x="T4" y="T5"/>
                </a:cxn>
                <a:cxn ang="0">
                  <a:pos x="T6" y="T7"/>
                </a:cxn>
                <a:cxn ang="0">
                  <a:pos x="T8" y="T9"/>
                </a:cxn>
              </a:cxnLst>
              <a:rect l="0" t="0" r="r" b="b"/>
              <a:pathLst>
                <a:path w="97" h="9">
                  <a:moveTo>
                    <a:pt x="0" y="2"/>
                  </a:moveTo>
                  <a:lnTo>
                    <a:pt x="1" y="9"/>
                  </a:lnTo>
                  <a:lnTo>
                    <a:pt x="97" y="7"/>
                  </a:lnTo>
                  <a:lnTo>
                    <a:pt x="96"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06" name="任意多边形 205"/>
            <p:cNvSpPr/>
            <p:nvPr/>
          </p:nvSpPr>
          <p:spPr bwMode="auto">
            <a:xfrm>
              <a:off x="7807325" y="3265488"/>
              <a:ext cx="153988" cy="12700"/>
            </a:xfrm>
            <a:custGeom>
              <a:avLst/>
              <a:gdLst>
                <a:gd name="T0" fmla="*/ 1 w 97"/>
                <a:gd name="T1" fmla="*/ 0 h 8"/>
                <a:gd name="T2" fmla="*/ 0 w 97"/>
                <a:gd name="T3" fmla="*/ 8 h 8"/>
                <a:gd name="T4" fmla="*/ 97 w 97"/>
                <a:gd name="T5" fmla="*/ 8 h 8"/>
                <a:gd name="T6" fmla="*/ 97 w 97"/>
                <a:gd name="T7" fmla="*/ 1 h 8"/>
                <a:gd name="T8" fmla="*/ 1 w 97"/>
                <a:gd name="T9" fmla="*/ 0 h 8"/>
              </a:gdLst>
              <a:ahLst/>
              <a:cxnLst>
                <a:cxn ang="0">
                  <a:pos x="T0" y="T1"/>
                </a:cxn>
                <a:cxn ang="0">
                  <a:pos x="T2" y="T3"/>
                </a:cxn>
                <a:cxn ang="0">
                  <a:pos x="T4" y="T5"/>
                </a:cxn>
                <a:cxn ang="0">
                  <a:pos x="T6" y="T7"/>
                </a:cxn>
                <a:cxn ang="0">
                  <a:pos x="T8" y="T9"/>
                </a:cxn>
              </a:cxnLst>
              <a:rect l="0" t="0" r="r" b="b"/>
              <a:pathLst>
                <a:path w="97" h="8">
                  <a:moveTo>
                    <a:pt x="1" y="0"/>
                  </a:moveTo>
                  <a:lnTo>
                    <a:pt x="0" y="8"/>
                  </a:lnTo>
                  <a:lnTo>
                    <a:pt x="97" y="8"/>
                  </a:lnTo>
                  <a:lnTo>
                    <a:pt x="97" y="1"/>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07" name="任意多边形 206"/>
            <p:cNvSpPr/>
            <p:nvPr/>
          </p:nvSpPr>
          <p:spPr bwMode="auto">
            <a:xfrm>
              <a:off x="7802563" y="3305175"/>
              <a:ext cx="153988" cy="17463"/>
            </a:xfrm>
            <a:custGeom>
              <a:avLst/>
              <a:gdLst>
                <a:gd name="T0" fmla="*/ 2 w 97"/>
                <a:gd name="T1" fmla="*/ 0 h 11"/>
                <a:gd name="T2" fmla="*/ 0 w 97"/>
                <a:gd name="T3" fmla="*/ 8 h 11"/>
                <a:gd name="T4" fmla="*/ 96 w 97"/>
                <a:gd name="T5" fmla="*/ 11 h 11"/>
                <a:gd name="T6" fmla="*/ 97 w 97"/>
                <a:gd name="T7" fmla="*/ 3 h 11"/>
                <a:gd name="T8" fmla="*/ 2 w 97"/>
                <a:gd name="T9" fmla="*/ 0 h 11"/>
              </a:gdLst>
              <a:ahLst/>
              <a:cxnLst>
                <a:cxn ang="0">
                  <a:pos x="T0" y="T1"/>
                </a:cxn>
                <a:cxn ang="0">
                  <a:pos x="T2" y="T3"/>
                </a:cxn>
                <a:cxn ang="0">
                  <a:pos x="T4" y="T5"/>
                </a:cxn>
                <a:cxn ang="0">
                  <a:pos x="T6" y="T7"/>
                </a:cxn>
                <a:cxn ang="0">
                  <a:pos x="T8" y="T9"/>
                </a:cxn>
              </a:cxnLst>
              <a:rect l="0" t="0" r="r" b="b"/>
              <a:pathLst>
                <a:path w="97" h="11">
                  <a:moveTo>
                    <a:pt x="2" y="0"/>
                  </a:moveTo>
                  <a:lnTo>
                    <a:pt x="0" y="8"/>
                  </a:lnTo>
                  <a:lnTo>
                    <a:pt x="96" y="11"/>
                  </a:lnTo>
                  <a:lnTo>
                    <a:pt x="97" y="3"/>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08" name="任意多边形 207"/>
            <p:cNvSpPr/>
            <p:nvPr/>
          </p:nvSpPr>
          <p:spPr bwMode="auto">
            <a:xfrm>
              <a:off x="7793038" y="3346450"/>
              <a:ext cx="153988" cy="19050"/>
            </a:xfrm>
            <a:custGeom>
              <a:avLst/>
              <a:gdLst>
                <a:gd name="T0" fmla="*/ 2 w 97"/>
                <a:gd name="T1" fmla="*/ 0 h 12"/>
                <a:gd name="T2" fmla="*/ 0 w 97"/>
                <a:gd name="T3" fmla="*/ 7 h 12"/>
                <a:gd name="T4" fmla="*/ 95 w 97"/>
                <a:gd name="T5" fmla="*/ 12 h 12"/>
                <a:gd name="T6" fmla="*/ 97 w 97"/>
                <a:gd name="T7" fmla="*/ 5 h 12"/>
                <a:gd name="T8" fmla="*/ 2 w 97"/>
                <a:gd name="T9" fmla="*/ 0 h 12"/>
              </a:gdLst>
              <a:ahLst/>
              <a:cxnLst>
                <a:cxn ang="0">
                  <a:pos x="T0" y="T1"/>
                </a:cxn>
                <a:cxn ang="0">
                  <a:pos x="T2" y="T3"/>
                </a:cxn>
                <a:cxn ang="0">
                  <a:pos x="T4" y="T5"/>
                </a:cxn>
                <a:cxn ang="0">
                  <a:pos x="T6" y="T7"/>
                </a:cxn>
                <a:cxn ang="0">
                  <a:pos x="T8" y="T9"/>
                </a:cxn>
              </a:cxnLst>
              <a:rect l="0" t="0" r="r" b="b"/>
              <a:pathLst>
                <a:path w="97" h="12">
                  <a:moveTo>
                    <a:pt x="2" y="0"/>
                  </a:moveTo>
                  <a:lnTo>
                    <a:pt x="0" y="7"/>
                  </a:lnTo>
                  <a:lnTo>
                    <a:pt x="95" y="12"/>
                  </a:lnTo>
                  <a:lnTo>
                    <a:pt x="97"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09" name="任意多边形 208"/>
            <p:cNvSpPr/>
            <p:nvPr/>
          </p:nvSpPr>
          <p:spPr bwMode="auto">
            <a:xfrm>
              <a:off x="7778750" y="3386138"/>
              <a:ext cx="153988" cy="22225"/>
            </a:xfrm>
            <a:custGeom>
              <a:avLst/>
              <a:gdLst>
                <a:gd name="T0" fmla="*/ 3 w 97"/>
                <a:gd name="T1" fmla="*/ 0 h 14"/>
                <a:gd name="T2" fmla="*/ 0 w 97"/>
                <a:gd name="T3" fmla="*/ 7 h 14"/>
                <a:gd name="T4" fmla="*/ 94 w 97"/>
                <a:gd name="T5" fmla="*/ 14 h 14"/>
                <a:gd name="T6" fmla="*/ 97 w 97"/>
                <a:gd name="T7" fmla="*/ 7 h 14"/>
                <a:gd name="T8" fmla="*/ 3 w 97"/>
                <a:gd name="T9" fmla="*/ 0 h 14"/>
              </a:gdLst>
              <a:ahLst/>
              <a:cxnLst>
                <a:cxn ang="0">
                  <a:pos x="T0" y="T1"/>
                </a:cxn>
                <a:cxn ang="0">
                  <a:pos x="T2" y="T3"/>
                </a:cxn>
                <a:cxn ang="0">
                  <a:pos x="T4" y="T5"/>
                </a:cxn>
                <a:cxn ang="0">
                  <a:pos x="T6" y="T7"/>
                </a:cxn>
                <a:cxn ang="0">
                  <a:pos x="T8" y="T9"/>
                </a:cxn>
              </a:cxnLst>
              <a:rect l="0" t="0" r="r" b="b"/>
              <a:pathLst>
                <a:path w="97" h="14">
                  <a:moveTo>
                    <a:pt x="3" y="0"/>
                  </a:moveTo>
                  <a:lnTo>
                    <a:pt x="0" y="7"/>
                  </a:lnTo>
                  <a:lnTo>
                    <a:pt x="94" y="14"/>
                  </a:lnTo>
                  <a:lnTo>
                    <a:pt x="97" y="7"/>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10" name="任意多边形 209"/>
            <p:cNvSpPr/>
            <p:nvPr/>
          </p:nvSpPr>
          <p:spPr bwMode="auto">
            <a:xfrm>
              <a:off x="7758113" y="3425825"/>
              <a:ext cx="155575" cy="25400"/>
            </a:xfrm>
            <a:custGeom>
              <a:avLst/>
              <a:gdLst>
                <a:gd name="T0" fmla="*/ 4 w 98"/>
                <a:gd name="T1" fmla="*/ 0 h 16"/>
                <a:gd name="T2" fmla="*/ 0 w 98"/>
                <a:gd name="T3" fmla="*/ 7 h 16"/>
                <a:gd name="T4" fmla="*/ 94 w 98"/>
                <a:gd name="T5" fmla="*/ 16 h 16"/>
                <a:gd name="T6" fmla="*/ 98 w 98"/>
                <a:gd name="T7" fmla="*/ 9 h 16"/>
                <a:gd name="T8" fmla="*/ 4 w 98"/>
                <a:gd name="T9" fmla="*/ 0 h 16"/>
              </a:gdLst>
              <a:ahLst/>
              <a:cxnLst>
                <a:cxn ang="0">
                  <a:pos x="T0" y="T1"/>
                </a:cxn>
                <a:cxn ang="0">
                  <a:pos x="T2" y="T3"/>
                </a:cxn>
                <a:cxn ang="0">
                  <a:pos x="T4" y="T5"/>
                </a:cxn>
                <a:cxn ang="0">
                  <a:pos x="T6" y="T7"/>
                </a:cxn>
                <a:cxn ang="0">
                  <a:pos x="T8" y="T9"/>
                </a:cxn>
              </a:cxnLst>
              <a:rect l="0" t="0" r="r" b="b"/>
              <a:pathLst>
                <a:path w="98" h="16">
                  <a:moveTo>
                    <a:pt x="4" y="0"/>
                  </a:moveTo>
                  <a:lnTo>
                    <a:pt x="0" y="7"/>
                  </a:lnTo>
                  <a:lnTo>
                    <a:pt x="94" y="16"/>
                  </a:lnTo>
                  <a:lnTo>
                    <a:pt x="98" y="9"/>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11" name="任意多边形 210"/>
            <p:cNvSpPr/>
            <p:nvPr/>
          </p:nvSpPr>
          <p:spPr bwMode="auto">
            <a:xfrm>
              <a:off x="7735888" y="3463925"/>
              <a:ext cx="152400" cy="30163"/>
            </a:xfrm>
            <a:custGeom>
              <a:avLst/>
              <a:gdLst>
                <a:gd name="T0" fmla="*/ 4 w 96"/>
                <a:gd name="T1" fmla="*/ 0 h 19"/>
                <a:gd name="T2" fmla="*/ 0 w 96"/>
                <a:gd name="T3" fmla="*/ 8 h 19"/>
                <a:gd name="T4" fmla="*/ 92 w 96"/>
                <a:gd name="T5" fmla="*/ 19 h 19"/>
                <a:gd name="T6" fmla="*/ 96 w 96"/>
                <a:gd name="T7" fmla="*/ 12 h 19"/>
                <a:gd name="T8" fmla="*/ 4 w 96"/>
                <a:gd name="T9" fmla="*/ 0 h 19"/>
              </a:gdLst>
              <a:ahLst/>
              <a:cxnLst>
                <a:cxn ang="0">
                  <a:pos x="T0" y="T1"/>
                </a:cxn>
                <a:cxn ang="0">
                  <a:pos x="T2" y="T3"/>
                </a:cxn>
                <a:cxn ang="0">
                  <a:pos x="T4" y="T5"/>
                </a:cxn>
                <a:cxn ang="0">
                  <a:pos x="T6" y="T7"/>
                </a:cxn>
                <a:cxn ang="0">
                  <a:pos x="T8" y="T9"/>
                </a:cxn>
              </a:cxnLst>
              <a:rect l="0" t="0" r="r" b="b"/>
              <a:pathLst>
                <a:path w="96" h="19">
                  <a:moveTo>
                    <a:pt x="4" y="0"/>
                  </a:moveTo>
                  <a:lnTo>
                    <a:pt x="0" y="8"/>
                  </a:lnTo>
                  <a:lnTo>
                    <a:pt x="92" y="19"/>
                  </a:lnTo>
                  <a:lnTo>
                    <a:pt x="96" y="1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12" name="任意多边形 211"/>
            <p:cNvSpPr/>
            <p:nvPr/>
          </p:nvSpPr>
          <p:spPr bwMode="auto">
            <a:xfrm>
              <a:off x="7707313" y="3503613"/>
              <a:ext cx="152400" cy="31750"/>
            </a:xfrm>
            <a:custGeom>
              <a:avLst/>
              <a:gdLst>
                <a:gd name="T0" fmla="*/ 5 w 96"/>
                <a:gd name="T1" fmla="*/ 0 h 20"/>
                <a:gd name="T2" fmla="*/ 0 w 96"/>
                <a:gd name="T3" fmla="*/ 7 h 20"/>
                <a:gd name="T4" fmla="*/ 91 w 96"/>
                <a:gd name="T5" fmla="*/ 20 h 20"/>
                <a:gd name="T6" fmla="*/ 96 w 96"/>
                <a:gd name="T7" fmla="*/ 13 h 20"/>
                <a:gd name="T8" fmla="*/ 5 w 96"/>
                <a:gd name="T9" fmla="*/ 0 h 20"/>
              </a:gdLst>
              <a:ahLst/>
              <a:cxnLst>
                <a:cxn ang="0">
                  <a:pos x="T0" y="T1"/>
                </a:cxn>
                <a:cxn ang="0">
                  <a:pos x="T2" y="T3"/>
                </a:cxn>
                <a:cxn ang="0">
                  <a:pos x="T4" y="T5"/>
                </a:cxn>
                <a:cxn ang="0">
                  <a:pos x="T6" y="T7"/>
                </a:cxn>
                <a:cxn ang="0">
                  <a:pos x="T8" y="T9"/>
                </a:cxn>
              </a:cxnLst>
              <a:rect l="0" t="0" r="r" b="b"/>
              <a:pathLst>
                <a:path w="96" h="20">
                  <a:moveTo>
                    <a:pt x="5" y="0"/>
                  </a:moveTo>
                  <a:lnTo>
                    <a:pt x="0" y="7"/>
                  </a:lnTo>
                  <a:lnTo>
                    <a:pt x="91" y="20"/>
                  </a:lnTo>
                  <a:lnTo>
                    <a:pt x="96" y="13"/>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13" name="任意多边形 212"/>
            <p:cNvSpPr/>
            <p:nvPr/>
          </p:nvSpPr>
          <p:spPr bwMode="auto">
            <a:xfrm>
              <a:off x="7673975" y="3541713"/>
              <a:ext cx="152400" cy="34925"/>
            </a:xfrm>
            <a:custGeom>
              <a:avLst/>
              <a:gdLst>
                <a:gd name="T0" fmla="*/ 6 w 96"/>
                <a:gd name="T1" fmla="*/ 0 h 22"/>
                <a:gd name="T2" fmla="*/ 0 w 96"/>
                <a:gd name="T3" fmla="*/ 6 h 22"/>
                <a:gd name="T4" fmla="*/ 89 w 96"/>
                <a:gd name="T5" fmla="*/ 22 h 22"/>
                <a:gd name="T6" fmla="*/ 96 w 96"/>
                <a:gd name="T7" fmla="*/ 15 h 22"/>
                <a:gd name="T8" fmla="*/ 6 w 96"/>
                <a:gd name="T9" fmla="*/ 0 h 22"/>
              </a:gdLst>
              <a:ahLst/>
              <a:cxnLst>
                <a:cxn ang="0">
                  <a:pos x="T0" y="T1"/>
                </a:cxn>
                <a:cxn ang="0">
                  <a:pos x="T2" y="T3"/>
                </a:cxn>
                <a:cxn ang="0">
                  <a:pos x="T4" y="T5"/>
                </a:cxn>
                <a:cxn ang="0">
                  <a:pos x="T6" y="T7"/>
                </a:cxn>
                <a:cxn ang="0">
                  <a:pos x="T8" y="T9"/>
                </a:cxn>
              </a:cxnLst>
              <a:rect l="0" t="0" r="r" b="b"/>
              <a:pathLst>
                <a:path w="96" h="22">
                  <a:moveTo>
                    <a:pt x="6" y="0"/>
                  </a:moveTo>
                  <a:lnTo>
                    <a:pt x="0" y="6"/>
                  </a:lnTo>
                  <a:lnTo>
                    <a:pt x="89" y="22"/>
                  </a:lnTo>
                  <a:lnTo>
                    <a:pt x="96" y="15"/>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14" name="任意多边形 213"/>
            <p:cNvSpPr/>
            <p:nvPr/>
          </p:nvSpPr>
          <p:spPr bwMode="auto">
            <a:xfrm>
              <a:off x="7637463" y="3578225"/>
              <a:ext cx="149225" cy="38100"/>
            </a:xfrm>
            <a:custGeom>
              <a:avLst/>
              <a:gdLst>
                <a:gd name="T0" fmla="*/ 7 w 94"/>
                <a:gd name="T1" fmla="*/ 0 h 24"/>
                <a:gd name="T2" fmla="*/ 0 w 94"/>
                <a:gd name="T3" fmla="*/ 7 h 24"/>
                <a:gd name="T4" fmla="*/ 87 w 94"/>
                <a:gd name="T5" fmla="*/ 24 h 24"/>
                <a:gd name="T6" fmla="*/ 94 w 94"/>
                <a:gd name="T7" fmla="*/ 18 h 24"/>
                <a:gd name="T8" fmla="*/ 7 w 94"/>
                <a:gd name="T9" fmla="*/ 0 h 24"/>
              </a:gdLst>
              <a:ahLst/>
              <a:cxnLst>
                <a:cxn ang="0">
                  <a:pos x="T0" y="T1"/>
                </a:cxn>
                <a:cxn ang="0">
                  <a:pos x="T2" y="T3"/>
                </a:cxn>
                <a:cxn ang="0">
                  <a:pos x="T4" y="T5"/>
                </a:cxn>
                <a:cxn ang="0">
                  <a:pos x="T6" y="T7"/>
                </a:cxn>
                <a:cxn ang="0">
                  <a:pos x="T8" y="T9"/>
                </a:cxn>
              </a:cxnLst>
              <a:rect l="0" t="0" r="r" b="b"/>
              <a:pathLst>
                <a:path w="94" h="24">
                  <a:moveTo>
                    <a:pt x="7" y="0"/>
                  </a:moveTo>
                  <a:lnTo>
                    <a:pt x="0" y="7"/>
                  </a:lnTo>
                  <a:lnTo>
                    <a:pt x="87" y="24"/>
                  </a:lnTo>
                  <a:lnTo>
                    <a:pt x="94" y="1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15" name="任意多边形 214"/>
            <p:cNvSpPr/>
            <p:nvPr/>
          </p:nvSpPr>
          <p:spPr bwMode="auto">
            <a:xfrm>
              <a:off x="7596188" y="3614738"/>
              <a:ext cx="146050" cy="41275"/>
            </a:xfrm>
            <a:custGeom>
              <a:avLst/>
              <a:gdLst>
                <a:gd name="T0" fmla="*/ 8 w 92"/>
                <a:gd name="T1" fmla="*/ 0 h 26"/>
                <a:gd name="T2" fmla="*/ 0 w 92"/>
                <a:gd name="T3" fmla="*/ 6 h 26"/>
                <a:gd name="T4" fmla="*/ 84 w 92"/>
                <a:gd name="T5" fmla="*/ 26 h 26"/>
                <a:gd name="T6" fmla="*/ 92 w 92"/>
                <a:gd name="T7" fmla="*/ 20 h 26"/>
                <a:gd name="T8" fmla="*/ 8 w 92"/>
                <a:gd name="T9" fmla="*/ 0 h 26"/>
              </a:gdLst>
              <a:ahLst/>
              <a:cxnLst>
                <a:cxn ang="0">
                  <a:pos x="T0" y="T1"/>
                </a:cxn>
                <a:cxn ang="0">
                  <a:pos x="T2" y="T3"/>
                </a:cxn>
                <a:cxn ang="0">
                  <a:pos x="T4" y="T5"/>
                </a:cxn>
                <a:cxn ang="0">
                  <a:pos x="T6" y="T7"/>
                </a:cxn>
                <a:cxn ang="0">
                  <a:pos x="T8" y="T9"/>
                </a:cxn>
              </a:cxnLst>
              <a:rect l="0" t="0" r="r" b="b"/>
              <a:pathLst>
                <a:path w="92" h="26">
                  <a:moveTo>
                    <a:pt x="8" y="0"/>
                  </a:moveTo>
                  <a:lnTo>
                    <a:pt x="0" y="6"/>
                  </a:lnTo>
                  <a:lnTo>
                    <a:pt x="84" y="26"/>
                  </a:lnTo>
                  <a:lnTo>
                    <a:pt x="92" y="2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16" name="任意多边形 215"/>
            <p:cNvSpPr/>
            <p:nvPr/>
          </p:nvSpPr>
          <p:spPr bwMode="auto">
            <a:xfrm>
              <a:off x="7550150" y="3649663"/>
              <a:ext cx="144463" cy="44450"/>
            </a:xfrm>
            <a:custGeom>
              <a:avLst/>
              <a:gdLst>
                <a:gd name="T0" fmla="*/ 8 w 91"/>
                <a:gd name="T1" fmla="*/ 0 h 28"/>
                <a:gd name="T2" fmla="*/ 0 w 91"/>
                <a:gd name="T3" fmla="*/ 6 h 28"/>
                <a:gd name="T4" fmla="*/ 82 w 91"/>
                <a:gd name="T5" fmla="*/ 28 h 28"/>
                <a:gd name="T6" fmla="*/ 91 w 91"/>
                <a:gd name="T7" fmla="*/ 22 h 28"/>
                <a:gd name="T8" fmla="*/ 8 w 91"/>
                <a:gd name="T9" fmla="*/ 0 h 28"/>
              </a:gdLst>
              <a:ahLst/>
              <a:cxnLst>
                <a:cxn ang="0">
                  <a:pos x="T0" y="T1"/>
                </a:cxn>
                <a:cxn ang="0">
                  <a:pos x="T2" y="T3"/>
                </a:cxn>
                <a:cxn ang="0">
                  <a:pos x="T4" y="T5"/>
                </a:cxn>
                <a:cxn ang="0">
                  <a:pos x="T6" y="T7"/>
                </a:cxn>
                <a:cxn ang="0">
                  <a:pos x="T8" y="T9"/>
                </a:cxn>
              </a:cxnLst>
              <a:rect l="0" t="0" r="r" b="b"/>
              <a:pathLst>
                <a:path w="91" h="28">
                  <a:moveTo>
                    <a:pt x="8" y="0"/>
                  </a:moveTo>
                  <a:lnTo>
                    <a:pt x="0" y="6"/>
                  </a:lnTo>
                  <a:lnTo>
                    <a:pt x="82" y="28"/>
                  </a:lnTo>
                  <a:lnTo>
                    <a:pt x="91" y="22"/>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17" name="任意多边形 216"/>
            <p:cNvSpPr/>
            <p:nvPr/>
          </p:nvSpPr>
          <p:spPr bwMode="auto">
            <a:xfrm>
              <a:off x="7500938" y="3683000"/>
              <a:ext cx="141288" cy="47625"/>
            </a:xfrm>
            <a:custGeom>
              <a:avLst/>
              <a:gdLst>
                <a:gd name="T0" fmla="*/ 9 w 89"/>
                <a:gd name="T1" fmla="*/ 0 h 30"/>
                <a:gd name="T2" fmla="*/ 0 w 89"/>
                <a:gd name="T3" fmla="*/ 7 h 30"/>
                <a:gd name="T4" fmla="*/ 79 w 89"/>
                <a:gd name="T5" fmla="*/ 30 h 30"/>
                <a:gd name="T6" fmla="*/ 89 w 89"/>
                <a:gd name="T7" fmla="*/ 24 h 30"/>
                <a:gd name="T8" fmla="*/ 9 w 89"/>
                <a:gd name="T9" fmla="*/ 0 h 30"/>
              </a:gdLst>
              <a:ahLst/>
              <a:cxnLst>
                <a:cxn ang="0">
                  <a:pos x="T0" y="T1"/>
                </a:cxn>
                <a:cxn ang="0">
                  <a:pos x="T2" y="T3"/>
                </a:cxn>
                <a:cxn ang="0">
                  <a:pos x="T4" y="T5"/>
                </a:cxn>
                <a:cxn ang="0">
                  <a:pos x="T6" y="T7"/>
                </a:cxn>
                <a:cxn ang="0">
                  <a:pos x="T8" y="T9"/>
                </a:cxn>
              </a:cxnLst>
              <a:rect l="0" t="0" r="r" b="b"/>
              <a:pathLst>
                <a:path w="89" h="30">
                  <a:moveTo>
                    <a:pt x="9" y="0"/>
                  </a:moveTo>
                  <a:lnTo>
                    <a:pt x="0" y="7"/>
                  </a:lnTo>
                  <a:lnTo>
                    <a:pt x="79" y="30"/>
                  </a:lnTo>
                  <a:lnTo>
                    <a:pt x="89" y="24"/>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18" name="任意多边形 217"/>
            <p:cNvSpPr/>
            <p:nvPr/>
          </p:nvSpPr>
          <p:spPr bwMode="auto">
            <a:xfrm>
              <a:off x="7446963" y="3716338"/>
              <a:ext cx="138113" cy="50800"/>
            </a:xfrm>
            <a:custGeom>
              <a:avLst/>
              <a:gdLst>
                <a:gd name="T0" fmla="*/ 10 w 87"/>
                <a:gd name="T1" fmla="*/ 0 h 32"/>
                <a:gd name="T2" fmla="*/ 0 w 87"/>
                <a:gd name="T3" fmla="*/ 6 h 32"/>
                <a:gd name="T4" fmla="*/ 77 w 87"/>
                <a:gd name="T5" fmla="*/ 32 h 32"/>
                <a:gd name="T6" fmla="*/ 87 w 87"/>
                <a:gd name="T7" fmla="*/ 26 h 32"/>
                <a:gd name="T8" fmla="*/ 10 w 87"/>
                <a:gd name="T9" fmla="*/ 0 h 32"/>
              </a:gdLst>
              <a:ahLst/>
              <a:cxnLst>
                <a:cxn ang="0">
                  <a:pos x="T0" y="T1"/>
                </a:cxn>
                <a:cxn ang="0">
                  <a:pos x="T2" y="T3"/>
                </a:cxn>
                <a:cxn ang="0">
                  <a:pos x="T4" y="T5"/>
                </a:cxn>
                <a:cxn ang="0">
                  <a:pos x="T6" y="T7"/>
                </a:cxn>
                <a:cxn ang="0">
                  <a:pos x="T8" y="T9"/>
                </a:cxn>
              </a:cxnLst>
              <a:rect l="0" t="0" r="r" b="b"/>
              <a:pathLst>
                <a:path w="87" h="32">
                  <a:moveTo>
                    <a:pt x="10" y="0"/>
                  </a:moveTo>
                  <a:lnTo>
                    <a:pt x="0" y="6"/>
                  </a:lnTo>
                  <a:lnTo>
                    <a:pt x="77" y="32"/>
                  </a:lnTo>
                  <a:lnTo>
                    <a:pt x="87" y="26"/>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19" name="任意多边形 218"/>
            <p:cNvSpPr/>
            <p:nvPr/>
          </p:nvSpPr>
          <p:spPr bwMode="auto">
            <a:xfrm>
              <a:off x="7389813" y="3748088"/>
              <a:ext cx="133350" cy="52388"/>
            </a:xfrm>
            <a:custGeom>
              <a:avLst/>
              <a:gdLst>
                <a:gd name="T0" fmla="*/ 11 w 84"/>
                <a:gd name="T1" fmla="*/ 0 h 33"/>
                <a:gd name="T2" fmla="*/ 0 w 84"/>
                <a:gd name="T3" fmla="*/ 6 h 33"/>
                <a:gd name="T4" fmla="*/ 74 w 84"/>
                <a:gd name="T5" fmla="*/ 33 h 33"/>
                <a:gd name="T6" fmla="*/ 84 w 84"/>
                <a:gd name="T7" fmla="*/ 28 h 33"/>
                <a:gd name="T8" fmla="*/ 11 w 84"/>
                <a:gd name="T9" fmla="*/ 0 h 33"/>
              </a:gdLst>
              <a:ahLst/>
              <a:cxnLst>
                <a:cxn ang="0">
                  <a:pos x="T0" y="T1"/>
                </a:cxn>
                <a:cxn ang="0">
                  <a:pos x="T2" y="T3"/>
                </a:cxn>
                <a:cxn ang="0">
                  <a:pos x="T4" y="T5"/>
                </a:cxn>
                <a:cxn ang="0">
                  <a:pos x="T6" y="T7"/>
                </a:cxn>
                <a:cxn ang="0">
                  <a:pos x="T8" y="T9"/>
                </a:cxn>
              </a:cxnLst>
              <a:rect l="0" t="0" r="r" b="b"/>
              <a:pathLst>
                <a:path w="84" h="33">
                  <a:moveTo>
                    <a:pt x="11" y="0"/>
                  </a:moveTo>
                  <a:lnTo>
                    <a:pt x="0" y="6"/>
                  </a:lnTo>
                  <a:lnTo>
                    <a:pt x="74" y="33"/>
                  </a:lnTo>
                  <a:lnTo>
                    <a:pt x="84" y="28"/>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20" name="任意多边形 219"/>
            <p:cNvSpPr/>
            <p:nvPr/>
          </p:nvSpPr>
          <p:spPr bwMode="auto">
            <a:xfrm>
              <a:off x="7329488" y="3778250"/>
              <a:ext cx="130175" cy="55563"/>
            </a:xfrm>
            <a:custGeom>
              <a:avLst/>
              <a:gdLst>
                <a:gd name="T0" fmla="*/ 11 w 82"/>
                <a:gd name="T1" fmla="*/ 0 h 35"/>
                <a:gd name="T2" fmla="*/ 0 w 82"/>
                <a:gd name="T3" fmla="*/ 6 h 35"/>
                <a:gd name="T4" fmla="*/ 70 w 82"/>
                <a:gd name="T5" fmla="*/ 35 h 35"/>
                <a:gd name="T6" fmla="*/ 82 w 82"/>
                <a:gd name="T7" fmla="*/ 30 h 35"/>
                <a:gd name="T8" fmla="*/ 11 w 82"/>
                <a:gd name="T9" fmla="*/ 0 h 35"/>
              </a:gdLst>
              <a:ahLst/>
              <a:cxnLst>
                <a:cxn ang="0">
                  <a:pos x="T0" y="T1"/>
                </a:cxn>
                <a:cxn ang="0">
                  <a:pos x="T2" y="T3"/>
                </a:cxn>
                <a:cxn ang="0">
                  <a:pos x="T4" y="T5"/>
                </a:cxn>
                <a:cxn ang="0">
                  <a:pos x="T6" y="T7"/>
                </a:cxn>
                <a:cxn ang="0">
                  <a:pos x="T8" y="T9"/>
                </a:cxn>
              </a:cxnLst>
              <a:rect l="0" t="0" r="r" b="b"/>
              <a:pathLst>
                <a:path w="82" h="35">
                  <a:moveTo>
                    <a:pt x="11" y="0"/>
                  </a:moveTo>
                  <a:lnTo>
                    <a:pt x="0" y="6"/>
                  </a:lnTo>
                  <a:lnTo>
                    <a:pt x="70" y="35"/>
                  </a:lnTo>
                  <a:lnTo>
                    <a:pt x="82" y="3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21" name="任意多边形 220"/>
            <p:cNvSpPr/>
            <p:nvPr/>
          </p:nvSpPr>
          <p:spPr bwMode="auto">
            <a:xfrm>
              <a:off x="7265988" y="3806825"/>
              <a:ext cx="123825" cy="57150"/>
            </a:xfrm>
            <a:custGeom>
              <a:avLst/>
              <a:gdLst>
                <a:gd name="T0" fmla="*/ 12 w 78"/>
                <a:gd name="T1" fmla="*/ 0 h 36"/>
                <a:gd name="T2" fmla="*/ 0 w 78"/>
                <a:gd name="T3" fmla="*/ 6 h 36"/>
                <a:gd name="T4" fmla="*/ 66 w 78"/>
                <a:gd name="T5" fmla="*/ 36 h 36"/>
                <a:gd name="T6" fmla="*/ 78 w 78"/>
                <a:gd name="T7" fmla="*/ 31 h 36"/>
                <a:gd name="T8" fmla="*/ 12 w 78"/>
                <a:gd name="T9" fmla="*/ 0 h 36"/>
              </a:gdLst>
              <a:ahLst/>
              <a:cxnLst>
                <a:cxn ang="0">
                  <a:pos x="T0" y="T1"/>
                </a:cxn>
                <a:cxn ang="0">
                  <a:pos x="T2" y="T3"/>
                </a:cxn>
                <a:cxn ang="0">
                  <a:pos x="T4" y="T5"/>
                </a:cxn>
                <a:cxn ang="0">
                  <a:pos x="T6" y="T7"/>
                </a:cxn>
                <a:cxn ang="0">
                  <a:pos x="T8" y="T9"/>
                </a:cxn>
              </a:cxnLst>
              <a:rect l="0" t="0" r="r" b="b"/>
              <a:pathLst>
                <a:path w="78" h="36">
                  <a:moveTo>
                    <a:pt x="12" y="0"/>
                  </a:moveTo>
                  <a:lnTo>
                    <a:pt x="0" y="6"/>
                  </a:lnTo>
                  <a:lnTo>
                    <a:pt x="66" y="36"/>
                  </a:lnTo>
                  <a:lnTo>
                    <a:pt x="78" y="31"/>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22" name="任意多边形 221"/>
            <p:cNvSpPr/>
            <p:nvPr/>
          </p:nvSpPr>
          <p:spPr bwMode="auto">
            <a:xfrm>
              <a:off x="7197725" y="3835400"/>
              <a:ext cx="120650" cy="58738"/>
            </a:xfrm>
            <a:custGeom>
              <a:avLst/>
              <a:gdLst>
                <a:gd name="T0" fmla="*/ 13 w 76"/>
                <a:gd name="T1" fmla="*/ 0 h 37"/>
                <a:gd name="T2" fmla="*/ 0 w 76"/>
                <a:gd name="T3" fmla="*/ 5 h 37"/>
                <a:gd name="T4" fmla="*/ 63 w 76"/>
                <a:gd name="T5" fmla="*/ 37 h 37"/>
                <a:gd name="T6" fmla="*/ 76 w 76"/>
                <a:gd name="T7" fmla="*/ 32 h 37"/>
                <a:gd name="T8" fmla="*/ 13 w 76"/>
                <a:gd name="T9" fmla="*/ 0 h 37"/>
              </a:gdLst>
              <a:ahLst/>
              <a:cxnLst>
                <a:cxn ang="0">
                  <a:pos x="T0" y="T1"/>
                </a:cxn>
                <a:cxn ang="0">
                  <a:pos x="T2" y="T3"/>
                </a:cxn>
                <a:cxn ang="0">
                  <a:pos x="T4" y="T5"/>
                </a:cxn>
                <a:cxn ang="0">
                  <a:pos x="T6" y="T7"/>
                </a:cxn>
                <a:cxn ang="0">
                  <a:pos x="T8" y="T9"/>
                </a:cxn>
              </a:cxnLst>
              <a:rect l="0" t="0" r="r" b="b"/>
              <a:pathLst>
                <a:path w="76" h="37">
                  <a:moveTo>
                    <a:pt x="13" y="0"/>
                  </a:moveTo>
                  <a:lnTo>
                    <a:pt x="0" y="5"/>
                  </a:lnTo>
                  <a:lnTo>
                    <a:pt x="63" y="37"/>
                  </a:lnTo>
                  <a:lnTo>
                    <a:pt x="76" y="32"/>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23" name="任意多边形 222"/>
            <p:cNvSpPr/>
            <p:nvPr/>
          </p:nvSpPr>
          <p:spPr bwMode="auto">
            <a:xfrm>
              <a:off x="7127875" y="3860800"/>
              <a:ext cx="114300" cy="61913"/>
            </a:xfrm>
            <a:custGeom>
              <a:avLst/>
              <a:gdLst>
                <a:gd name="T0" fmla="*/ 13 w 72"/>
                <a:gd name="T1" fmla="*/ 0 h 39"/>
                <a:gd name="T2" fmla="*/ 0 w 72"/>
                <a:gd name="T3" fmla="*/ 5 h 39"/>
                <a:gd name="T4" fmla="*/ 59 w 72"/>
                <a:gd name="T5" fmla="*/ 39 h 39"/>
                <a:gd name="T6" fmla="*/ 72 w 72"/>
                <a:gd name="T7" fmla="*/ 34 h 39"/>
                <a:gd name="T8" fmla="*/ 13 w 72"/>
                <a:gd name="T9" fmla="*/ 0 h 39"/>
              </a:gdLst>
              <a:ahLst/>
              <a:cxnLst>
                <a:cxn ang="0">
                  <a:pos x="T0" y="T1"/>
                </a:cxn>
                <a:cxn ang="0">
                  <a:pos x="T2" y="T3"/>
                </a:cxn>
                <a:cxn ang="0">
                  <a:pos x="T4" y="T5"/>
                </a:cxn>
                <a:cxn ang="0">
                  <a:pos x="T6" y="T7"/>
                </a:cxn>
                <a:cxn ang="0">
                  <a:pos x="T8" y="T9"/>
                </a:cxn>
              </a:cxnLst>
              <a:rect l="0" t="0" r="r" b="b"/>
              <a:pathLst>
                <a:path w="72" h="39">
                  <a:moveTo>
                    <a:pt x="13" y="0"/>
                  </a:moveTo>
                  <a:lnTo>
                    <a:pt x="0" y="5"/>
                  </a:lnTo>
                  <a:lnTo>
                    <a:pt x="59" y="39"/>
                  </a:lnTo>
                  <a:lnTo>
                    <a:pt x="72" y="34"/>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24" name="任意多边形 223"/>
            <p:cNvSpPr/>
            <p:nvPr/>
          </p:nvSpPr>
          <p:spPr bwMode="auto">
            <a:xfrm>
              <a:off x="7054850" y="3884613"/>
              <a:ext cx="109538" cy="63500"/>
            </a:xfrm>
            <a:custGeom>
              <a:avLst/>
              <a:gdLst>
                <a:gd name="T0" fmla="*/ 14 w 69"/>
                <a:gd name="T1" fmla="*/ 0 h 40"/>
                <a:gd name="T2" fmla="*/ 0 w 69"/>
                <a:gd name="T3" fmla="*/ 5 h 40"/>
                <a:gd name="T4" fmla="*/ 55 w 69"/>
                <a:gd name="T5" fmla="*/ 40 h 40"/>
                <a:gd name="T6" fmla="*/ 69 w 69"/>
                <a:gd name="T7" fmla="*/ 36 h 40"/>
                <a:gd name="T8" fmla="*/ 14 w 69"/>
                <a:gd name="T9" fmla="*/ 0 h 40"/>
              </a:gdLst>
              <a:ahLst/>
              <a:cxnLst>
                <a:cxn ang="0">
                  <a:pos x="T0" y="T1"/>
                </a:cxn>
                <a:cxn ang="0">
                  <a:pos x="T2" y="T3"/>
                </a:cxn>
                <a:cxn ang="0">
                  <a:pos x="T4" y="T5"/>
                </a:cxn>
                <a:cxn ang="0">
                  <a:pos x="T6" y="T7"/>
                </a:cxn>
                <a:cxn ang="0">
                  <a:pos x="T8" y="T9"/>
                </a:cxn>
              </a:cxnLst>
              <a:rect l="0" t="0" r="r" b="b"/>
              <a:pathLst>
                <a:path w="69" h="40">
                  <a:moveTo>
                    <a:pt x="14" y="0"/>
                  </a:moveTo>
                  <a:lnTo>
                    <a:pt x="0" y="5"/>
                  </a:lnTo>
                  <a:lnTo>
                    <a:pt x="55" y="40"/>
                  </a:lnTo>
                  <a:lnTo>
                    <a:pt x="69" y="36"/>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25" name="任意多边形 224"/>
            <p:cNvSpPr/>
            <p:nvPr/>
          </p:nvSpPr>
          <p:spPr bwMode="auto">
            <a:xfrm>
              <a:off x="6978650" y="3908425"/>
              <a:ext cx="103188" cy="63500"/>
            </a:xfrm>
            <a:custGeom>
              <a:avLst/>
              <a:gdLst>
                <a:gd name="T0" fmla="*/ 14 w 65"/>
                <a:gd name="T1" fmla="*/ 0 h 40"/>
                <a:gd name="T2" fmla="*/ 0 w 65"/>
                <a:gd name="T3" fmla="*/ 4 h 40"/>
                <a:gd name="T4" fmla="*/ 51 w 65"/>
                <a:gd name="T5" fmla="*/ 40 h 40"/>
                <a:gd name="T6" fmla="*/ 65 w 65"/>
                <a:gd name="T7" fmla="*/ 36 h 40"/>
                <a:gd name="T8" fmla="*/ 14 w 65"/>
                <a:gd name="T9" fmla="*/ 0 h 40"/>
              </a:gdLst>
              <a:ahLst/>
              <a:cxnLst>
                <a:cxn ang="0">
                  <a:pos x="T0" y="T1"/>
                </a:cxn>
                <a:cxn ang="0">
                  <a:pos x="T2" y="T3"/>
                </a:cxn>
                <a:cxn ang="0">
                  <a:pos x="T4" y="T5"/>
                </a:cxn>
                <a:cxn ang="0">
                  <a:pos x="T6" y="T7"/>
                </a:cxn>
                <a:cxn ang="0">
                  <a:pos x="T8" y="T9"/>
                </a:cxn>
              </a:cxnLst>
              <a:rect l="0" t="0" r="r" b="b"/>
              <a:pathLst>
                <a:path w="65" h="40">
                  <a:moveTo>
                    <a:pt x="14" y="0"/>
                  </a:moveTo>
                  <a:lnTo>
                    <a:pt x="0" y="4"/>
                  </a:lnTo>
                  <a:lnTo>
                    <a:pt x="51" y="40"/>
                  </a:lnTo>
                  <a:lnTo>
                    <a:pt x="65" y="36"/>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26" name="任意多边形 225"/>
            <p:cNvSpPr/>
            <p:nvPr/>
          </p:nvSpPr>
          <p:spPr bwMode="auto">
            <a:xfrm>
              <a:off x="6900863" y="3929063"/>
              <a:ext cx="96838" cy="65088"/>
            </a:xfrm>
            <a:custGeom>
              <a:avLst/>
              <a:gdLst>
                <a:gd name="T0" fmla="*/ 14 w 61"/>
                <a:gd name="T1" fmla="*/ 0 h 41"/>
                <a:gd name="T2" fmla="*/ 0 w 61"/>
                <a:gd name="T3" fmla="*/ 3 h 41"/>
                <a:gd name="T4" fmla="*/ 46 w 61"/>
                <a:gd name="T5" fmla="*/ 41 h 41"/>
                <a:gd name="T6" fmla="*/ 61 w 61"/>
                <a:gd name="T7" fmla="*/ 37 h 41"/>
                <a:gd name="T8" fmla="*/ 14 w 61"/>
                <a:gd name="T9" fmla="*/ 0 h 41"/>
              </a:gdLst>
              <a:ahLst/>
              <a:cxnLst>
                <a:cxn ang="0">
                  <a:pos x="T0" y="T1"/>
                </a:cxn>
                <a:cxn ang="0">
                  <a:pos x="T2" y="T3"/>
                </a:cxn>
                <a:cxn ang="0">
                  <a:pos x="T4" y="T5"/>
                </a:cxn>
                <a:cxn ang="0">
                  <a:pos x="T6" y="T7"/>
                </a:cxn>
                <a:cxn ang="0">
                  <a:pos x="T8" y="T9"/>
                </a:cxn>
              </a:cxnLst>
              <a:rect l="0" t="0" r="r" b="b"/>
              <a:pathLst>
                <a:path w="61" h="41">
                  <a:moveTo>
                    <a:pt x="14" y="0"/>
                  </a:moveTo>
                  <a:lnTo>
                    <a:pt x="0" y="3"/>
                  </a:lnTo>
                  <a:lnTo>
                    <a:pt x="46" y="41"/>
                  </a:lnTo>
                  <a:lnTo>
                    <a:pt x="61" y="37"/>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27" name="任意多边形 226"/>
            <p:cNvSpPr/>
            <p:nvPr/>
          </p:nvSpPr>
          <p:spPr bwMode="auto">
            <a:xfrm>
              <a:off x="6819900" y="3948113"/>
              <a:ext cx="90488" cy="66675"/>
            </a:xfrm>
            <a:custGeom>
              <a:avLst/>
              <a:gdLst>
                <a:gd name="T0" fmla="*/ 15 w 57"/>
                <a:gd name="T1" fmla="*/ 0 h 42"/>
                <a:gd name="T2" fmla="*/ 0 w 57"/>
                <a:gd name="T3" fmla="*/ 3 h 42"/>
                <a:gd name="T4" fmla="*/ 42 w 57"/>
                <a:gd name="T5" fmla="*/ 42 h 42"/>
                <a:gd name="T6" fmla="*/ 57 w 57"/>
                <a:gd name="T7" fmla="*/ 38 h 42"/>
                <a:gd name="T8" fmla="*/ 15 w 57"/>
                <a:gd name="T9" fmla="*/ 0 h 42"/>
              </a:gdLst>
              <a:ahLst/>
              <a:cxnLst>
                <a:cxn ang="0">
                  <a:pos x="T0" y="T1"/>
                </a:cxn>
                <a:cxn ang="0">
                  <a:pos x="T2" y="T3"/>
                </a:cxn>
                <a:cxn ang="0">
                  <a:pos x="T4" y="T5"/>
                </a:cxn>
                <a:cxn ang="0">
                  <a:pos x="T6" y="T7"/>
                </a:cxn>
                <a:cxn ang="0">
                  <a:pos x="T8" y="T9"/>
                </a:cxn>
              </a:cxnLst>
              <a:rect l="0" t="0" r="r" b="b"/>
              <a:pathLst>
                <a:path w="57" h="42">
                  <a:moveTo>
                    <a:pt x="15" y="0"/>
                  </a:moveTo>
                  <a:lnTo>
                    <a:pt x="0" y="3"/>
                  </a:lnTo>
                  <a:lnTo>
                    <a:pt x="42" y="42"/>
                  </a:lnTo>
                  <a:lnTo>
                    <a:pt x="57" y="38"/>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28" name="任意多边形 227"/>
            <p:cNvSpPr/>
            <p:nvPr/>
          </p:nvSpPr>
          <p:spPr bwMode="auto">
            <a:xfrm>
              <a:off x="6737350" y="3965575"/>
              <a:ext cx="84138" cy="66675"/>
            </a:xfrm>
            <a:custGeom>
              <a:avLst/>
              <a:gdLst>
                <a:gd name="T0" fmla="*/ 16 w 53"/>
                <a:gd name="T1" fmla="*/ 0 h 42"/>
                <a:gd name="T2" fmla="*/ 0 w 53"/>
                <a:gd name="T3" fmla="*/ 3 h 42"/>
                <a:gd name="T4" fmla="*/ 37 w 53"/>
                <a:gd name="T5" fmla="*/ 42 h 42"/>
                <a:gd name="T6" fmla="*/ 53 w 53"/>
                <a:gd name="T7" fmla="*/ 39 h 42"/>
                <a:gd name="T8" fmla="*/ 16 w 53"/>
                <a:gd name="T9" fmla="*/ 0 h 42"/>
              </a:gdLst>
              <a:ahLst/>
              <a:cxnLst>
                <a:cxn ang="0">
                  <a:pos x="T0" y="T1"/>
                </a:cxn>
                <a:cxn ang="0">
                  <a:pos x="T2" y="T3"/>
                </a:cxn>
                <a:cxn ang="0">
                  <a:pos x="T4" y="T5"/>
                </a:cxn>
                <a:cxn ang="0">
                  <a:pos x="T6" y="T7"/>
                </a:cxn>
                <a:cxn ang="0">
                  <a:pos x="T8" y="T9"/>
                </a:cxn>
              </a:cxnLst>
              <a:rect l="0" t="0" r="r" b="b"/>
              <a:pathLst>
                <a:path w="53" h="42">
                  <a:moveTo>
                    <a:pt x="16" y="0"/>
                  </a:moveTo>
                  <a:lnTo>
                    <a:pt x="0" y="3"/>
                  </a:lnTo>
                  <a:lnTo>
                    <a:pt x="37" y="42"/>
                  </a:lnTo>
                  <a:lnTo>
                    <a:pt x="53" y="39"/>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29" name="任意多边形 228"/>
            <p:cNvSpPr/>
            <p:nvPr/>
          </p:nvSpPr>
          <p:spPr bwMode="auto">
            <a:xfrm>
              <a:off x="6653213" y="3979863"/>
              <a:ext cx="77788" cy="68263"/>
            </a:xfrm>
            <a:custGeom>
              <a:avLst/>
              <a:gdLst>
                <a:gd name="T0" fmla="*/ 16 w 49"/>
                <a:gd name="T1" fmla="*/ 0 h 43"/>
                <a:gd name="T2" fmla="*/ 0 w 49"/>
                <a:gd name="T3" fmla="*/ 3 h 43"/>
                <a:gd name="T4" fmla="*/ 33 w 49"/>
                <a:gd name="T5" fmla="*/ 43 h 43"/>
                <a:gd name="T6" fmla="*/ 49 w 49"/>
                <a:gd name="T7" fmla="*/ 40 h 43"/>
                <a:gd name="T8" fmla="*/ 16 w 49"/>
                <a:gd name="T9" fmla="*/ 0 h 43"/>
              </a:gdLst>
              <a:ahLst/>
              <a:cxnLst>
                <a:cxn ang="0">
                  <a:pos x="T0" y="T1"/>
                </a:cxn>
                <a:cxn ang="0">
                  <a:pos x="T2" y="T3"/>
                </a:cxn>
                <a:cxn ang="0">
                  <a:pos x="T4" y="T5"/>
                </a:cxn>
                <a:cxn ang="0">
                  <a:pos x="T6" y="T7"/>
                </a:cxn>
                <a:cxn ang="0">
                  <a:pos x="T8" y="T9"/>
                </a:cxn>
              </a:cxnLst>
              <a:rect l="0" t="0" r="r" b="b"/>
              <a:pathLst>
                <a:path w="49" h="43">
                  <a:moveTo>
                    <a:pt x="16" y="0"/>
                  </a:moveTo>
                  <a:lnTo>
                    <a:pt x="0" y="3"/>
                  </a:lnTo>
                  <a:lnTo>
                    <a:pt x="33" y="43"/>
                  </a:lnTo>
                  <a:lnTo>
                    <a:pt x="49" y="40"/>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30" name="任意多边形 229"/>
            <p:cNvSpPr/>
            <p:nvPr/>
          </p:nvSpPr>
          <p:spPr bwMode="auto">
            <a:xfrm>
              <a:off x="6567488" y="3994150"/>
              <a:ext cx="69850" cy="68263"/>
            </a:xfrm>
            <a:custGeom>
              <a:avLst/>
              <a:gdLst>
                <a:gd name="T0" fmla="*/ 16 w 44"/>
                <a:gd name="T1" fmla="*/ 0 h 43"/>
                <a:gd name="T2" fmla="*/ 0 w 44"/>
                <a:gd name="T3" fmla="*/ 2 h 43"/>
                <a:gd name="T4" fmla="*/ 28 w 44"/>
                <a:gd name="T5" fmla="*/ 43 h 43"/>
                <a:gd name="T6" fmla="*/ 44 w 44"/>
                <a:gd name="T7" fmla="*/ 40 h 43"/>
                <a:gd name="T8" fmla="*/ 16 w 44"/>
                <a:gd name="T9" fmla="*/ 0 h 43"/>
              </a:gdLst>
              <a:ahLst/>
              <a:cxnLst>
                <a:cxn ang="0">
                  <a:pos x="T0" y="T1"/>
                </a:cxn>
                <a:cxn ang="0">
                  <a:pos x="T2" y="T3"/>
                </a:cxn>
                <a:cxn ang="0">
                  <a:pos x="T4" y="T5"/>
                </a:cxn>
                <a:cxn ang="0">
                  <a:pos x="T6" y="T7"/>
                </a:cxn>
                <a:cxn ang="0">
                  <a:pos x="T8" y="T9"/>
                </a:cxn>
              </a:cxnLst>
              <a:rect l="0" t="0" r="r" b="b"/>
              <a:pathLst>
                <a:path w="44" h="43">
                  <a:moveTo>
                    <a:pt x="16" y="0"/>
                  </a:moveTo>
                  <a:lnTo>
                    <a:pt x="0" y="2"/>
                  </a:lnTo>
                  <a:lnTo>
                    <a:pt x="28" y="43"/>
                  </a:lnTo>
                  <a:lnTo>
                    <a:pt x="44" y="40"/>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31" name="任意多边形 230"/>
            <p:cNvSpPr/>
            <p:nvPr/>
          </p:nvSpPr>
          <p:spPr bwMode="auto">
            <a:xfrm>
              <a:off x="6480175" y="4003675"/>
              <a:ext cx="61913" cy="69850"/>
            </a:xfrm>
            <a:custGeom>
              <a:avLst/>
              <a:gdLst>
                <a:gd name="T0" fmla="*/ 16 w 39"/>
                <a:gd name="T1" fmla="*/ 0 h 44"/>
                <a:gd name="T2" fmla="*/ 0 w 39"/>
                <a:gd name="T3" fmla="*/ 2 h 44"/>
                <a:gd name="T4" fmla="*/ 23 w 39"/>
                <a:gd name="T5" fmla="*/ 44 h 44"/>
                <a:gd name="T6" fmla="*/ 39 w 39"/>
                <a:gd name="T7" fmla="*/ 42 h 44"/>
                <a:gd name="T8" fmla="*/ 16 w 39"/>
                <a:gd name="T9" fmla="*/ 0 h 44"/>
              </a:gdLst>
              <a:ahLst/>
              <a:cxnLst>
                <a:cxn ang="0">
                  <a:pos x="T0" y="T1"/>
                </a:cxn>
                <a:cxn ang="0">
                  <a:pos x="T2" y="T3"/>
                </a:cxn>
                <a:cxn ang="0">
                  <a:pos x="T4" y="T5"/>
                </a:cxn>
                <a:cxn ang="0">
                  <a:pos x="T6" y="T7"/>
                </a:cxn>
                <a:cxn ang="0">
                  <a:pos x="T8" y="T9"/>
                </a:cxn>
              </a:cxnLst>
              <a:rect l="0" t="0" r="r" b="b"/>
              <a:pathLst>
                <a:path w="39" h="44">
                  <a:moveTo>
                    <a:pt x="16" y="0"/>
                  </a:moveTo>
                  <a:lnTo>
                    <a:pt x="0" y="2"/>
                  </a:lnTo>
                  <a:lnTo>
                    <a:pt x="23" y="44"/>
                  </a:lnTo>
                  <a:lnTo>
                    <a:pt x="39" y="42"/>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32" name="任意多边形 231"/>
            <p:cNvSpPr/>
            <p:nvPr/>
          </p:nvSpPr>
          <p:spPr bwMode="auto">
            <a:xfrm>
              <a:off x="6391275" y="4013200"/>
              <a:ext cx="55563" cy="69850"/>
            </a:xfrm>
            <a:custGeom>
              <a:avLst/>
              <a:gdLst>
                <a:gd name="T0" fmla="*/ 17 w 35"/>
                <a:gd name="T1" fmla="*/ 0 h 44"/>
                <a:gd name="T2" fmla="*/ 0 w 35"/>
                <a:gd name="T3" fmla="*/ 2 h 44"/>
                <a:gd name="T4" fmla="*/ 19 w 35"/>
                <a:gd name="T5" fmla="*/ 44 h 44"/>
                <a:gd name="T6" fmla="*/ 35 w 35"/>
                <a:gd name="T7" fmla="*/ 42 h 44"/>
                <a:gd name="T8" fmla="*/ 17 w 35"/>
                <a:gd name="T9" fmla="*/ 0 h 44"/>
              </a:gdLst>
              <a:ahLst/>
              <a:cxnLst>
                <a:cxn ang="0">
                  <a:pos x="T0" y="T1"/>
                </a:cxn>
                <a:cxn ang="0">
                  <a:pos x="T2" y="T3"/>
                </a:cxn>
                <a:cxn ang="0">
                  <a:pos x="T4" y="T5"/>
                </a:cxn>
                <a:cxn ang="0">
                  <a:pos x="T6" y="T7"/>
                </a:cxn>
                <a:cxn ang="0">
                  <a:pos x="T8" y="T9"/>
                </a:cxn>
              </a:cxnLst>
              <a:rect l="0" t="0" r="r" b="b"/>
              <a:pathLst>
                <a:path w="35" h="44">
                  <a:moveTo>
                    <a:pt x="17" y="0"/>
                  </a:moveTo>
                  <a:lnTo>
                    <a:pt x="0" y="2"/>
                  </a:lnTo>
                  <a:lnTo>
                    <a:pt x="19" y="44"/>
                  </a:lnTo>
                  <a:lnTo>
                    <a:pt x="35" y="42"/>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33" name="任意多边形 232"/>
            <p:cNvSpPr/>
            <p:nvPr/>
          </p:nvSpPr>
          <p:spPr bwMode="auto">
            <a:xfrm>
              <a:off x="6302375" y="4021138"/>
              <a:ext cx="49213" cy="68263"/>
            </a:xfrm>
            <a:custGeom>
              <a:avLst/>
              <a:gdLst>
                <a:gd name="T0" fmla="*/ 17 w 31"/>
                <a:gd name="T1" fmla="*/ 0 h 43"/>
                <a:gd name="T2" fmla="*/ 0 w 31"/>
                <a:gd name="T3" fmla="*/ 1 h 43"/>
                <a:gd name="T4" fmla="*/ 14 w 31"/>
                <a:gd name="T5" fmla="*/ 43 h 43"/>
                <a:gd name="T6" fmla="*/ 31 w 31"/>
                <a:gd name="T7" fmla="*/ 42 h 43"/>
                <a:gd name="T8" fmla="*/ 17 w 31"/>
                <a:gd name="T9" fmla="*/ 0 h 43"/>
              </a:gdLst>
              <a:ahLst/>
              <a:cxnLst>
                <a:cxn ang="0">
                  <a:pos x="T0" y="T1"/>
                </a:cxn>
                <a:cxn ang="0">
                  <a:pos x="T2" y="T3"/>
                </a:cxn>
                <a:cxn ang="0">
                  <a:pos x="T4" y="T5"/>
                </a:cxn>
                <a:cxn ang="0">
                  <a:pos x="T6" y="T7"/>
                </a:cxn>
                <a:cxn ang="0">
                  <a:pos x="T8" y="T9"/>
                </a:cxn>
              </a:cxnLst>
              <a:rect l="0" t="0" r="r" b="b"/>
              <a:pathLst>
                <a:path w="31" h="43">
                  <a:moveTo>
                    <a:pt x="17" y="0"/>
                  </a:moveTo>
                  <a:lnTo>
                    <a:pt x="0" y="1"/>
                  </a:lnTo>
                  <a:lnTo>
                    <a:pt x="14" y="43"/>
                  </a:lnTo>
                  <a:lnTo>
                    <a:pt x="31" y="42"/>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34" name="任意多边形 233"/>
            <p:cNvSpPr/>
            <p:nvPr/>
          </p:nvSpPr>
          <p:spPr bwMode="auto">
            <a:xfrm>
              <a:off x="6213475" y="4025900"/>
              <a:ext cx="39688" cy="68263"/>
            </a:xfrm>
            <a:custGeom>
              <a:avLst/>
              <a:gdLst>
                <a:gd name="T0" fmla="*/ 17 w 25"/>
                <a:gd name="T1" fmla="*/ 0 h 43"/>
                <a:gd name="T2" fmla="*/ 0 w 25"/>
                <a:gd name="T3" fmla="*/ 1 h 43"/>
                <a:gd name="T4" fmla="*/ 8 w 25"/>
                <a:gd name="T5" fmla="*/ 43 h 43"/>
                <a:gd name="T6" fmla="*/ 25 w 25"/>
                <a:gd name="T7" fmla="*/ 43 h 43"/>
                <a:gd name="T8" fmla="*/ 17 w 25"/>
                <a:gd name="T9" fmla="*/ 0 h 43"/>
              </a:gdLst>
              <a:ahLst/>
              <a:cxnLst>
                <a:cxn ang="0">
                  <a:pos x="T0" y="T1"/>
                </a:cxn>
                <a:cxn ang="0">
                  <a:pos x="T2" y="T3"/>
                </a:cxn>
                <a:cxn ang="0">
                  <a:pos x="T4" y="T5"/>
                </a:cxn>
                <a:cxn ang="0">
                  <a:pos x="T6" y="T7"/>
                </a:cxn>
                <a:cxn ang="0">
                  <a:pos x="T8" y="T9"/>
                </a:cxn>
              </a:cxnLst>
              <a:rect l="0" t="0" r="r" b="b"/>
              <a:pathLst>
                <a:path w="25" h="43">
                  <a:moveTo>
                    <a:pt x="17" y="0"/>
                  </a:moveTo>
                  <a:lnTo>
                    <a:pt x="0" y="1"/>
                  </a:lnTo>
                  <a:lnTo>
                    <a:pt x="8" y="43"/>
                  </a:lnTo>
                  <a:lnTo>
                    <a:pt x="25" y="43"/>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35" name="任意多边形 234"/>
            <p:cNvSpPr/>
            <p:nvPr/>
          </p:nvSpPr>
          <p:spPr bwMode="auto">
            <a:xfrm>
              <a:off x="6124575" y="4029075"/>
              <a:ext cx="30163" cy="68263"/>
            </a:xfrm>
            <a:custGeom>
              <a:avLst/>
              <a:gdLst>
                <a:gd name="T0" fmla="*/ 16 w 19"/>
                <a:gd name="T1" fmla="*/ 0 h 43"/>
                <a:gd name="T2" fmla="*/ 0 w 19"/>
                <a:gd name="T3" fmla="*/ 0 h 43"/>
                <a:gd name="T4" fmla="*/ 3 w 19"/>
                <a:gd name="T5" fmla="*/ 43 h 43"/>
                <a:gd name="T6" fmla="*/ 19 w 19"/>
                <a:gd name="T7" fmla="*/ 43 h 43"/>
                <a:gd name="T8" fmla="*/ 16 w 19"/>
                <a:gd name="T9" fmla="*/ 0 h 43"/>
              </a:gdLst>
              <a:ahLst/>
              <a:cxnLst>
                <a:cxn ang="0">
                  <a:pos x="T0" y="T1"/>
                </a:cxn>
                <a:cxn ang="0">
                  <a:pos x="T2" y="T3"/>
                </a:cxn>
                <a:cxn ang="0">
                  <a:pos x="T4" y="T5"/>
                </a:cxn>
                <a:cxn ang="0">
                  <a:pos x="T6" y="T7"/>
                </a:cxn>
                <a:cxn ang="0">
                  <a:pos x="T8" y="T9"/>
                </a:cxn>
              </a:cxnLst>
              <a:rect l="0" t="0" r="r" b="b"/>
              <a:pathLst>
                <a:path w="19" h="43">
                  <a:moveTo>
                    <a:pt x="16" y="0"/>
                  </a:moveTo>
                  <a:lnTo>
                    <a:pt x="0" y="0"/>
                  </a:lnTo>
                  <a:lnTo>
                    <a:pt x="3" y="43"/>
                  </a:lnTo>
                  <a:lnTo>
                    <a:pt x="19" y="43"/>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36" name="任意多边形 235"/>
            <p:cNvSpPr/>
            <p:nvPr/>
          </p:nvSpPr>
          <p:spPr bwMode="auto">
            <a:xfrm>
              <a:off x="6030913" y="4029075"/>
              <a:ext cx="28575" cy="68263"/>
            </a:xfrm>
            <a:custGeom>
              <a:avLst/>
              <a:gdLst>
                <a:gd name="T0" fmla="*/ 18 w 18"/>
                <a:gd name="T1" fmla="*/ 0 h 43"/>
                <a:gd name="T2" fmla="*/ 2 w 18"/>
                <a:gd name="T3" fmla="*/ 0 h 43"/>
                <a:gd name="T4" fmla="*/ 0 w 18"/>
                <a:gd name="T5" fmla="*/ 43 h 43"/>
                <a:gd name="T6" fmla="*/ 16 w 18"/>
                <a:gd name="T7" fmla="*/ 43 h 43"/>
                <a:gd name="T8" fmla="*/ 18 w 18"/>
                <a:gd name="T9" fmla="*/ 0 h 43"/>
              </a:gdLst>
              <a:ahLst/>
              <a:cxnLst>
                <a:cxn ang="0">
                  <a:pos x="T0" y="T1"/>
                </a:cxn>
                <a:cxn ang="0">
                  <a:pos x="T2" y="T3"/>
                </a:cxn>
                <a:cxn ang="0">
                  <a:pos x="T4" y="T5"/>
                </a:cxn>
                <a:cxn ang="0">
                  <a:pos x="T6" y="T7"/>
                </a:cxn>
                <a:cxn ang="0">
                  <a:pos x="T8" y="T9"/>
                </a:cxn>
              </a:cxnLst>
              <a:rect l="0" t="0" r="r" b="b"/>
              <a:pathLst>
                <a:path w="18" h="43">
                  <a:moveTo>
                    <a:pt x="18" y="0"/>
                  </a:moveTo>
                  <a:lnTo>
                    <a:pt x="2" y="0"/>
                  </a:lnTo>
                  <a:lnTo>
                    <a:pt x="0" y="43"/>
                  </a:lnTo>
                  <a:lnTo>
                    <a:pt x="16" y="43"/>
                  </a:ln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37" name="任意多边形 236"/>
            <p:cNvSpPr/>
            <p:nvPr/>
          </p:nvSpPr>
          <p:spPr bwMode="auto">
            <a:xfrm>
              <a:off x="5932488" y="4027488"/>
              <a:ext cx="38100" cy="68263"/>
            </a:xfrm>
            <a:custGeom>
              <a:avLst/>
              <a:gdLst>
                <a:gd name="T0" fmla="*/ 24 w 24"/>
                <a:gd name="T1" fmla="*/ 0 h 43"/>
                <a:gd name="T2" fmla="*/ 7 w 24"/>
                <a:gd name="T3" fmla="*/ 0 h 43"/>
                <a:gd name="T4" fmla="*/ 0 w 24"/>
                <a:gd name="T5" fmla="*/ 43 h 43"/>
                <a:gd name="T6" fmla="*/ 17 w 24"/>
                <a:gd name="T7" fmla="*/ 43 h 43"/>
                <a:gd name="T8" fmla="*/ 24 w 24"/>
                <a:gd name="T9" fmla="*/ 0 h 43"/>
              </a:gdLst>
              <a:ahLst/>
              <a:cxnLst>
                <a:cxn ang="0">
                  <a:pos x="T0" y="T1"/>
                </a:cxn>
                <a:cxn ang="0">
                  <a:pos x="T2" y="T3"/>
                </a:cxn>
                <a:cxn ang="0">
                  <a:pos x="T4" y="T5"/>
                </a:cxn>
                <a:cxn ang="0">
                  <a:pos x="T6" y="T7"/>
                </a:cxn>
                <a:cxn ang="0">
                  <a:pos x="T8" y="T9"/>
                </a:cxn>
              </a:cxnLst>
              <a:rect l="0" t="0" r="r" b="b"/>
              <a:pathLst>
                <a:path w="24" h="43">
                  <a:moveTo>
                    <a:pt x="24" y="0"/>
                  </a:moveTo>
                  <a:lnTo>
                    <a:pt x="7" y="0"/>
                  </a:lnTo>
                  <a:lnTo>
                    <a:pt x="0" y="43"/>
                  </a:lnTo>
                  <a:lnTo>
                    <a:pt x="17" y="43"/>
                  </a:ln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38" name="任意多边形 237"/>
            <p:cNvSpPr/>
            <p:nvPr/>
          </p:nvSpPr>
          <p:spPr bwMode="auto">
            <a:xfrm>
              <a:off x="5835650" y="4022725"/>
              <a:ext cx="44450" cy="69850"/>
            </a:xfrm>
            <a:custGeom>
              <a:avLst/>
              <a:gdLst>
                <a:gd name="T0" fmla="*/ 28 w 28"/>
                <a:gd name="T1" fmla="*/ 1 h 44"/>
                <a:gd name="T2" fmla="*/ 12 w 28"/>
                <a:gd name="T3" fmla="*/ 0 h 44"/>
                <a:gd name="T4" fmla="*/ 0 w 28"/>
                <a:gd name="T5" fmla="*/ 43 h 44"/>
                <a:gd name="T6" fmla="*/ 16 w 28"/>
                <a:gd name="T7" fmla="*/ 44 h 44"/>
                <a:gd name="T8" fmla="*/ 28 w 28"/>
                <a:gd name="T9" fmla="*/ 1 h 44"/>
              </a:gdLst>
              <a:ahLst/>
              <a:cxnLst>
                <a:cxn ang="0">
                  <a:pos x="T0" y="T1"/>
                </a:cxn>
                <a:cxn ang="0">
                  <a:pos x="T2" y="T3"/>
                </a:cxn>
                <a:cxn ang="0">
                  <a:pos x="T4" y="T5"/>
                </a:cxn>
                <a:cxn ang="0">
                  <a:pos x="T6" y="T7"/>
                </a:cxn>
                <a:cxn ang="0">
                  <a:pos x="T8" y="T9"/>
                </a:cxn>
              </a:cxnLst>
              <a:rect l="0" t="0" r="r" b="b"/>
              <a:pathLst>
                <a:path w="28" h="44">
                  <a:moveTo>
                    <a:pt x="28" y="1"/>
                  </a:moveTo>
                  <a:lnTo>
                    <a:pt x="12" y="0"/>
                  </a:lnTo>
                  <a:lnTo>
                    <a:pt x="0" y="43"/>
                  </a:lnTo>
                  <a:lnTo>
                    <a:pt x="16" y="44"/>
                  </a:lnTo>
                  <a:lnTo>
                    <a:pt x="28"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39" name="任意多边形 238"/>
            <p:cNvSpPr/>
            <p:nvPr/>
          </p:nvSpPr>
          <p:spPr bwMode="auto">
            <a:xfrm>
              <a:off x="5738813" y="4016375"/>
              <a:ext cx="52388" cy="69850"/>
            </a:xfrm>
            <a:custGeom>
              <a:avLst/>
              <a:gdLst>
                <a:gd name="T0" fmla="*/ 33 w 33"/>
                <a:gd name="T1" fmla="*/ 2 h 44"/>
                <a:gd name="T2" fmla="*/ 17 w 33"/>
                <a:gd name="T3" fmla="*/ 0 h 44"/>
                <a:gd name="T4" fmla="*/ 0 w 33"/>
                <a:gd name="T5" fmla="*/ 43 h 44"/>
                <a:gd name="T6" fmla="*/ 16 w 33"/>
                <a:gd name="T7" fmla="*/ 44 h 44"/>
                <a:gd name="T8" fmla="*/ 33 w 33"/>
                <a:gd name="T9" fmla="*/ 2 h 44"/>
              </a:gdLst>
              <a:ahLst/>
              <a:cxnLst>
                <a:cxn ang="0">
                  <a:pos x="T0" y="T1"/>
                </a:cxn>
                <a:cxn ang="0">
                  <a:pos x="T2" y="T3"/>
                </a:cxn>
                <a:cxn ang="0">
                  <a:pos x="T4" y="T5"/>
                </a:cxn>
                <a:cxn ang="0">
                  <a:pos x="T6" y="T7"/>
                </a:cxn>
                <a:cxn ang="0">
                  <a:pos x="T8" y="T9"/>
                </a:cxn>
              </a:cxnLst>
              <a:rect l="0" t="0" r="r" b="b"/>
              <a:pathLst>
                <a:path w="33" h="44">
                  <a:moveTo>
                    <a:pt x="33" y="2"/>
                  </a:moveTo>
                  <a:lnTo>
                    <a:pt x="17" y="0"/>
                  </a:lnTo>
                  <a:lnTo>
                    <a:pt x="0" y="43"/>
                  </a:lnTo>
                  <a:lnTo>
                    <a:pt x="16" y="44"/>
                  </a:lnTo>
                  <a:lnTo>
                    <a:pt x="3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40" name="任意多边形 239"/>
            <p:cNvSpPr/>
            <p:nvPr/>
          </p:nvSpPr>
          <p:spPr bwMode="auto">
            <a:xfrm>
              <a:off x="5643563" y="4008438"/>
              <a:ext cx="58738" cy="69850"/>
            </a:xfrm>
            <a:custGeom>
              <a:avLst/>
              <a:gdLst>
                <a:gd name="T0" fmla="*/ 37 w 37"/>
                <a:gd name="T1" fmla="*/ 2 h 44"/>
                <a:gd name="T2" fmla="*/ 21 w 37"/>
                <a:gd name="T3" fmla="*/ 0 h 44"/>
                <a:gd name="T4" fmla="*/ 0 w 37"/>
                <a:gd name="T5" fmla="*/ 42 h 44"/>
                <a:gd name="T6" fmla="*/ 16 w 37"/>
                <a:gd name="T7" fmla="*/ 44 h 44"/>
                <a:gd name="T8" fmla="*/ 37 w 37"/>
                <a:gd name="T9" fmla="*/ 2 h 44"/>
              </a:gdLst>
              <a:ahLst/>
              <a:cxnLst>
                <a:cxn ang="0">
                  <a:pos x="T0" y="T1"/>
                </a:cxn>
                <a:cxn ang="0">
                  <a:pos x="T2" y="T3"/>
                </a:cxn>
                <a:cxn ang="0">
                  <a:pos x="T4" y="T5"/>
                </a:cxn>
                <a:cxn ang="0">
                  <a:pos x="T6" y="T7"/>
                </a:cxn>
                <a:cxn ang="0">
                  <a:pos x="T8" y="T9"/>
                </a:cxn>
              </a:cxnLst>
              <a:rect l="0" t="0" r="r" b="b"/>
              <a:pathLst>
                <a:path w="37" h="44">
                  <a:moveTo>
                    <a:pt x="37" y="2"/>
                  </a:moveTo>
                  <a:lnTo>
                    <a:pt x="21" y="0"/>
                  </a:lnTo>
                  <a:lnTo>
                    <a:pt x="0" y="42"/>
                  </a:lnTo>
                  <a:lnTo>
                    <a:pt x="16" y="44"/>
                  </a:lnTo>
                  <a:lnTo>
                    <a:pt x="3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41" name="任意多边形 240"/>
            <p:cNvSpPr/>
            <p:nvPr/>
          </p:nvSpPr>
          <p:spPr bwMode="auto">
            <a:xfrm>
              <a:off x="5548313" y="3998913"/>
              <a:ext cx="68263" cy="68263"/>
            </a:xfrm>
            <a:custGeom>
              <a:avLst/>
              <a:gdLst>
                <a:gd name="T0" fmla="*/ 43 w 43"/>
                <a:gd name="T1" fmla="*/ 2 h 43"/>
                <a:gd name="T2" fmla="*/ 27 w 43"/>
                <a:gd name="T3" fmla="*/ 0 h 43"/>
                <a:gd name="T4" fmla="*/ 0 w 43"/>
                <a:gd name="T5" fmla="*/ 41 h 43"/>
                <a:gd name="T6" fmla="*/ 16 w 43"/>
                <a:gd name="T7" fmla="*/ 43 h 43"/>
                <a:gd name="T8" fmla="*/ 43 w 43"/>
                <a:gd name="T9" fmla="*/ 2 h 43"/>
              </a:gdLst>
              <a:ahLst/>
              <a:cxnLst>
                <a:cxn ang="0">
                  <a:pos x="T0" y="T1"/>
                </a:cxn>
                <a:cxn ang="0">
                  <a:pos x="T2" y="T3"/>
                </a:cxn>
                <a:cxn ang="0">
                  <a:pos x="T4" y="T5"/>
                </a:cxn>
                <a:cxn ang="0">
                  <a:pos x="T6" y="T7"/>
                </a:cxn>
                <a:cxn ang="0">
                  <a:pos x="T8" y="T9"/>
                </a:cxn>
              </a:cxnLst>
              <a:rect l="0" t="0" r="r" b="b"/>
              <a:pathLst>
                <a:path w="43" h="43">
                  <a:moveTo>
                    <a:pt x="43" y="2"/>
                  </a:moveTo>
                  <a:lnTo>
                    <a:pt x="27" y="0"/>
                  </a:lnTo>
                  <a:lnTo>
                    <a:pt x="0" y="41"/>
                  </a:lnTo>
                  <a:lnTo>
                    <a:pt x="16" y="43"/>
                  </a:lnTo>
                  <a:lnTo>
                    <a:pt x="4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42" name="任意多边形 241"/>
            <p:cNvSpPr/>
            <p:nvPr/>
          </p:nvSpPr>
          <p:spPr bwMode="auto">
            <a:xfrm>
              <a:off x="5456238" y="3986213"/>
              <a:ext cx="74613" cy="68263"/>
            </a:xfrm>
            <a:custGeom>
              <a:avLst/>
              <a:gdLst>
                <a:gd name="T0" fmla="*/ 47 w 47"/>
                <a:gd name="T1" fmla="*/ 3 h 43"/>
                <a:gd name="T2" fmla="*/ 31 w 47"/>
                <a:gd name="T3" fmla="*/ 0 h 43"/>
                <a:gd name="T4" fmla="*/ 0 w 47"/>
                <a:gd name="T5" fmla="*/ 41 h 43"/>
                <a:gd name="T6" fmla="*/ 15 w 47"/>
                <a:gd name="T7" fmla="*/ 43 h 43"/>
                <a:gd name="T8" fmla="*/ 47 w 47"/>
                <a:gd name="T9" fmla="*/ 3 h 43"/>
              </a:gdLst>
              <a:ahLst/>
              <a:cxnLst>
                <a:cxn ang="0">
                  <a:pos x="T0" y="T1"/>
                </a:cxn>
                <a:cxn ang="0">
                  <a:pos x="T2" y="T3"/>
                </a:cxn>
                <a:cxn ang="0">
                  <a:pos x="T4" y="T5"/>
                </a:cxn>
                <a:cxn ang="0">
                  <a:pos x="T6" y="T7"/>
                </a:cxn>
                <a:cxn ang="0">
                  <a:pos x="T8" y="T9"/>
                </a:cxn>
              </a:cxnLst>
              <a:rect l="0" t="0" r="r" b="b"/>
              <a:pathLst>
                <a:path w="47" h="43">
                  <a:moveTo>
                    <a:pt x="47" y="3"/>
                  </a:moveTo>
                  <a:lnTo>
                    <a:pt x="31" y="0"/>
                  </a:lnTo>
                  <a:lnTo>
                    <a:pt x="0" y="41"/>
                  </a:lnTo>
                  <a:lnTo>
                    <a:pt x="15" y="43"/>
                  </a:lnTo>
                  <a:lnTo>
                    <a:pt x="47"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43" name="任意多边形 242"/>
            <p:cNvSpPr/>
            <p:nvPr/>
          </p:nvSpPr>
          <p:spPr bwMode="auto">
            <a:xfrm>
              <a:off x="5364163" y="3971925"/>
              <a:ext cx="82550" cy="68263"/>
            </a:xfrm>
            <a:custGeom>
              <a:avLst/>
              <a:gdLst>
                <a:gd name="T0" fmla="*/ 52 w 52"/>
                <a:gd name="T1" fmla="*/ 3 h 43"/>
                <a:gd name="T2" fmla="*/ 36 w 52"/>
                <a:gd name="T3" fmla="*/ 0 h 43"/>
                <a:gd name="T4" fmla="*/ 0 w 52"/>
                <a:gd name="T5" fmla="*/ 40 h 43"/>
                <a:gd name="T6" fmla="*/ 15 w 52"/>
                <a:gd name="T7" fmla="*/ 43 h 43"/>
                <a:gd name="T8" fmla="*/ 52 w 52"/>
                <a:gd name="T9" fmla="*/ 3 h 43"/>
              </a:gdLst>
              <a:ahLst/>
              <a:cxnLst>
                <a:cxn ang="0">
                  <a:pos x="T0" y="T1"/>
                </a:cxn>
                <a:cxn ang="0">
                  <a:pos x="T2" y="T3"/>
                </a:cxn>
                <a:cxn ang="0">
                  <a:pos x="T4" y="T5"/>
                </a:cxn>
                <a:cxn ang="0">
                  <a:pos x="T6" y="T7"/>
                </a:cxn>
                <a:cxn ang="0">
                  <a:pos x="T8" y="T9"/>
                </a:cxn>
              </a:cxnLst>
              <a:rect l="0" t="0" r="r" b="b"/>
              <a:pathLst>
                <a:path w="52" h="43">
                  <a:moveTo>
                    <a:pt x="52" y="3"/>
                  </a:moveTo>
                  <a:lnTo>
                    <a:pt x="36" y="0"/>
                  </a:lnTo>
                  <a:lnTo>
                    <a:pt x="0" y="40"/>
                  </a:lnTo>
                  <a:lnTo>
                    <a:pt x="15" y="43"/>
                  </a:lnTo>
                  <a:lnTo>
                    <a:pt x="5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44" name="任意多边形 243"/>
            <p:cNvSpPr/>
            <p:nvPr/>
          </p:nvSpPr>
          <p:spPr bwMode="auto">
            <a:xfrm>
              <a:off x="5275263" y="3956050"/>
              <a:ext cx="88900" cy="66675"/>
            </a:xfrm>
            <a:custGeom>
              <a:avLst/>
              <a:gdLst>
                <a:gd name="T0" fmla="*/ 56 w 56"/>
                <a:gd name="T1" fmla="*/ 3 h 42"/>
                <a:gd name="T2" fmla="*/ 40 w 56"/>
                <a:gd name="T3" fmla="*/ 0 h 42"/>
                <a:gd name="T4" fmla="*/ 0 w 56"/>
                <a:gd name="T5" fmla="*/ 39 h 42"/>
                <a:gd name="T6" fmla="*/ 15 w 56"/>
                <a:gd name="T7" fmla="*/ 42 h 42"/>
                <a:gd name="T8" fmla="*/ 56 w 56"/>
                <a:gd name="T9" fmla="*/ 3 h 42"/>
              </a:gdLst>
              <a:ahLst/>
              <a:cxnLst>
                <a:cxn ang="0">
                  <a:pos x="T0" y="T1"/>
                </a:cxn>
                <a:cxn ang="0">
                  <a:pos x="T2" y="T3"/>
                </a:cxn>
                <a:cxn ang="0">
                  <a:pos x="T4" y="T5"/>
                </a:cxn>
                <a:cxn ang="0">
                  <a:pos x="T6" y="T7"/>
                </a:cxn>
                <a:cxn ang="0">
                  <a:pos x="T8" y="T9"/>
                </a:cxn>
              </a:cxnLst>
              <a:rect l="0" t="0" r="r" b="b"/>
              <a:pathLst>
                <a:path w="56" h="42">
                  <a:moveTo>
                    <a:pt x="56" y="3"/>
                  </a:moveTo>
                  <a:lnTo>
                    <a:pt x="40" y="0"/>
                  </a:lnTo>
                  <a:lnTo>
                    <a:pt x="0" y="39"/>
                  </a:lnTo>
                  <a:lnTo>
                    <a:pt x="15" y="42"/>
                  </a:lnTo>
                  <a:lnTo>
                    <a:pt x="56"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45" name="任意多边形 244"/>
            <p:cNvSpPr/>
            <p:nvPr/>
          </p:nvSpPr>
          <p:spPr bwMode="auto">
            <a:xfrm>
              <a:off x="5187950" y="3937000"/>
              <a:ext cx="95250" cy="66675"/>
            </a:xfrm>
            <a:custGeom>
              <a:avLst/>
              <a:gdLst>
                <a:gd name="T0" fmla="*/ 60 w 60"/>
                <a:gd name="T1" fmla="*/ 4 h 42"/>
                <a:gd name="T2" fmla="*/ 45 w 60"/>
                <a:gd name="T3" fmla="*/ 0 h 42"/>
                <a:gd name="T4" fmla="*/ 0 w 60"/>
                <a:gd name="T5" fmla="*/ 39 h 42"/>
                <a:gd name="T6" fmla="*/ 15 w 60"/>
                <a:gd name="T7" fmla="*/ 42 h 42"/>
                <a:gd name="T8" fmla="*/ 60 w 60"/>
                <a:gd name="T9" fmla="*/ 4 h 42"/>
              </a:gdLst>
              <a:ahLst/>
              <a:cxnLst>
                <a:cxn ang="0">
                  <a:pos x="T0" y="T1"/>
                </a:cxn>
                <a:cxn ang="0">
                  <a:pos x="T2" y="T3"/>
                </a:cxn>
                <a:cxn ang="0">
                  <a:pos x="T4" y="T5"/>
                </a:cxn>
                <a:cxn ang="0">
                  <a:pos x="T6" y="T7"/>
                </a:cxn>
                <a:cxn ang="0">
                  <a:pos x="T8" y="T9"/>
                </a:cxn>
              </a:cxnLst>
              <a:rect l="0" t="0" r="r" b="b"/>
              <a:pathLst>
                <a:path w="60" h="42">
                  <a:moveTo>
                    <a:pt x="60" y="4"/>
                  </a:moveTo>
                  <a:lnTo>
                    <a:pt x="45" y="0"/>
                  </a:lnTo>
                  <a:lnTo>
                    <a:pt x="0" y="39"/>
                  </a:lnTo>
                  <a:lnTo>
                    <a:pt x="15" y="42"/>
                  </a:lnTo>
                  <a:lnTo>
                    <a:pt x="6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46" name="任意多边形 245"/>
            <p:cNvSpPr/>
            <p:nvPr/>
          </p:nvSpPr>
          <p:spPr bwMode="auto">
            <a:xfrm>
              <a:off x="5103813" y="3917950"/>
              <a:ext cx="100013" cy="65088"/>
            </a:xfrm>
            <a:custGeom>
              <a:avLst/>
              <a:gdLst>
                <a:gd name="T0" fmla="*/ 63 w 63"/>
                <a:gd name="T1" fmla="*/ 4 h 41"/>
                <a:gd name="T2" fmla="*/ 49 w 63"/>
                <a:gd name="T3" fmla="*/ 0 h 41"/>
                <a:gd name="T4" fmla="*/ 0 w 63"/>
                <a:gd name="T5" fmla="*/ 37 h 41"/>
                <a:gd name="T6" fmla="*/ 14 w 63"/>
                <a:gd name="T7" fmla="*/ 41 h 41"/>
                <a:gd name="T8" fmla="*/ 63 w 63"/>
                <a:gd name="T9" fmla="*/ 4 h 41"/>
              </a:gdLst>
              <a:ahLst/>
              <a:cxnLst>
                <a:cxn ang="0">
                  <a:pos x="T0" y="T1"/>
                </a:cxn>
                <a:cxn ang="0">
                  <a:pos x="T2" y="T3"/>
                </a:cxn>
                <a:cxn ang="0">
                  <a:pos x="T4" y="T5"/>
                </a:cxn>
                <a:cxn ang="0">
                  <a:pos x="T6" y="T7"/>
                </a:cxn>
                <a:cxn ang="0">
                  <a:pos x="T8" y="T9"/>
                </a:cxn>
              </a:cxnLst>
              <a:rect l="0" t="0" r="r" b="b"/>
              <a:pathLst>
                <a:path w="63" h="41">
                  <a:moveTo>
                    <a:pt x="63" y="4"/>
                  </a:moveTo>
                  <a:lnTo>
                    <a:pt x="49" y="0"/>
                  </a:lnTo>
                  <a:lnTo>
                    <a:pt x="0" y="37"/>
                  </a:lnTo>
                  <a:lnTo>
                    <a:pt x="14" y="41"/>
                  </a:lnTo>
                  <a:lnTo>
                    <a:pt x="63"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47" name="任意多边形 246"/>
            <p:cNvSpPr/>
            <p:nvPr/>
          </p:nvSpPr>
          <p:spPr bwMode="auto">
            <a:xfrm>
              <a:off x="5021263" y="3895725"/>
              <a:ext cx="107950" cy="63500"/>
            </a:xfrm>
            <a:custGeom>
              <a:avLst/>
              <a:gdLst>
                <a:gd name="T0" fmla="*/ 68 w 68"/>
                <a:gd name="T1" fmla="*/ 4 h 40"/>
                <a:gd name="T2" fmla="*/ 54 w 68"/>
                <a:gd name="T3" fmla="*/ 0 h 40"/>
                <a:gd name="T4" fmla="*/ 0 w 68"/>
                <a:gd name="T5" fmla="*/ 36 h 40"/>
                <a:gd name="T6" fmla="*/ 14 w 68"/>
                <a:gd name="T7" fmla="*/ 40 h 40"/>
                <a:gd name="T8" fmla="*/ 68 w 68"/>
                <a:gd name="T9" fmla="*/ 4 h 40"/>
              </a:gdLst>
              <a:ahLst/>
              <a:cxnLst>
                <a:cxn ang="0">
                  <a:pos x="T0" y="T1"/>
                </a:cxn>
                <a:cxn ang="0">
                  <a:pos x="T2" y="T3"/>
                </a:cxn>
                <a:cxn ang="0">
                  <a:pos x="T4" y="T5"/>
                </a:cxn>
                <a:cxn ang="0">
                  <a:pos x="T6" y="T7"/>
                </a:cxn>
                <a:cxn ang="0">
                  <a:pos x="T8" y="T9"/>
                </a:cxn>
              </a:cxnLst>
              <a:rect l="0" t="0" r="r" b="b"/>
              <a:pathLst>
                <a:path w="68" h="40">
                  <a:moveTo>
                    <a:pt x="68" y="4"/>
                  </a:moveTo>
                  <a:lnTo>
                    <a:pt x="54" y="0"/>
                  </a:lnTo>
                  <a:lnTo>
                    <a:pt x="0" y="36"/>
                  </a:lnTo>
                  <a:lnTo>
                    <a:pt x="14" y="40"/>
                  </a:lnTo>
                  <a:lnTo>
                    <a:pt x="6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48" name="任意多边形 247"/>
            <p:cNvSpPr/>
            <p:nvPr/>
          </p:nvSpPr>
          <p:spPr bwMode="auto">
            <a:xfrm>
              <a:off x="4941888" y="3871913"/>
              <a:ext cx="112713" cy="61913"/>
            </a:xfrm>
            <a:custGeom>
              <a:avLst/>
              <a:gdLst>
                <a:gd name="T0" fmla="*/ 71 w 71"/>
                <a:gd name="T1" fmla="*/ 5 h 39"/>
                <a:gd name="T2" fmla="*/ 58 w 71"/>
                <a:gd name="T3" fmla="*/ 0 h 39"/>
                <a:gd name="T4" fmla="*/ 0 w 71"/>
                <a:gd name="T5" fmla="*/ 35 h 39"/>
                <a:gd name="T6" fmla="*/ 14 w 71"/>
                <a:gd name="T7" fmla="*/ 39 h 39"/>
                <a:gd name="T8" fmla="*/ 71 w 71"/>
                <a:gd name="T9" fmla="*/ 5 h 39"/>
              </a:gdLst>
              <a:ahLst/>
              <a:cxnLst>
                <a:cxn ang="0">
                  <a:pos x="T0" y="T1"/>
                </a:cxn>
                <a:cxn ang="0">
                  <a:pos x="T2" y="T3"/>
                </a:cxn>
                <a:cxn ang="0">
                  <a:pos x="T4" y="T5"/>
                </a:cxn>
                <a:cxn ang="0">
                  <a:pos x="T6" y="T7"/>
                </a:cxn>
                <a:cxn ang="0">
                  <a:pos x="T8" y="T9"/>
                </a:cxn>
              </a:cxnLst>
              <a:rect l="0" t="0" r="r" b="b"/>
              <a:pathLst>
                <a:path w="71" h="39">
                  <a:moveTo>
                    <a:pt x="71" y="5"/>
                  </a:moveTo>
                  <a:lnTo>
                    <a:pt x="58" y="0"/>
                  </a:lnTo>
                  <a:lnTo>
                    <a:pt x="0" y="35"/>
                  </a:lnTo>
                  <a:lnTo>
                    <a:pt x="14" y="39"/>
                  </a:lnTo>
                  <a:lnTo>
                    <a:pt x="71"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49" name="任意多边形 248"/>
            <p:cNvSpPr/>
            <p:nvPr/>
          </p:nvSpPr>
          <p:spPr bwMode="auto">
            <a:xfrm>
              <a:off x="4865688" y="3846513"/>
              <a:ext cx="119063" cy="60325"/>
            </a:xfrm>
            <a:custGeom>
              <a:avLst/>
              <a:gdLst>
                <a:gd name="T0" fmla="*/ 75 w 75"/>
                <a:gd name="T1" fmla="*/ 5 h 38"/>
                <a:gd name="T2" fmla="*/ 62 w 75"/>
                <a:gd name="T3" fmla="*/ 0 h 38"/>
                <a:gd name="T4" fmla="*/ 0 w 75"/>
                <a:gd name="T5" fmla="*/ 34 h 38"/>
                <a:gd name="T6" fmla="*/ 13 w 75"/>
                <a:gd name="T7" fmla="*/ 38 h 38"/>
                <a:gd name="T8" fmla="*/ 75 w 75"/>
                <a:gd name="T9" fmla="*/ 5 h 38"/>
              </a:gdLst>
              <a:ahLst/>
              <a:cxnLst>
                <a:cxn ang="0">
                  <a:pos x="T0" y="T1"/>
                </a:cxn>
                <a:cxn ang="0">
                  <a:pos x="T2" y="T3"/>
                </a:cxn>
                <a:cxn ang="0">
                  <a:pos x="T4" y="T5"/>
                </a:cxn>
                <a:cxn ang="0">
                  <a:pos x="T6" y="T7"/>
                </a:cxn>
                <a:cxn ang="0">
                  <a:pos x="T8" y="T9"/>
                </a:cxn>
              </a:cxnLst>
              <a:rect l="0" t="0" r="r" b="b"/>
              <a:pathLst>
                <a:path w="75" h="38">
                  <a:moveTo>
                    <a:pt x="75" y="5"/>
                  </a:moveTo>
                  <a:lnTo>
                    <a:pt x="62" y="0"/>
                  </a:lnTo>
                  <a:lnTo>
                    <a:pt x="0" y="34"/>
                  </a:lnTo>
                  <a:lnTo>
                    <a:pt x="13" y="38"/>
                  </a:lnTo>
                  <a:lnTo>
                    <a:pt x="7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50" name="任意多边形 249"/>
            <p:cNvSpPr/>
            <p:nvPr/>
          </p:nvSpPr>
          <p:spPr bwMode="auto">
            <a:xfrm>
              <a:off x="4794250" y="3819525"/>
              <a:ext cx="122238" cy="58738"/>
            </a:xfrm>
            <a:custGeom>
              <a:avLst/>
              <a:gdLst>
                <a:gd name="T0" fmla="*/ 77 w 77"/>
                <a:gd name="T1" fmla="*/ 5 h 37"/>
                <a:gd name="T2" fmla="*/ 65 w 77"/>
                <a:gd name="T3" fmla="*/ 0 h 37"/>
                <a:gd name="T4" fmla="*/ 0 w 77"/>
                <a:gd name="T5" fmla="*/ 32 h 37"/>
                <a:gd name="T6" fmla="*/ 12 w 77"/>
                <a:gd name="T7" fmla="*/ 37 h 37"/>
                <a:gd name="T8" fmla="*/ 77 w 77"/>
                <a:gd name="T9" fmla="*/ 5 h 37"/>
              </a:gdLst>
              <a:ahLst/>
              <a:cxnLst>
                <a:cxn ang="0">
                  <a:pos x="T0" y="T1"/>
                </a:cxn>
                <a:cxn ang="0">
                  <a:pos x="T2" y="T3"/>
                </a:cxn>
                <a:cxn ang="0">
                  <a:pos x="T4" y="T5"/>
                </a:cxn>
                <a:cxn ang="0">
                  <a:pos x="T6" y="T7"/>
                </a:cxn>
                <a:cxn ang="0">
                  <a:pos x="T8" y="T9"/>
                </a:cxn>
              </a:cxnLst>
              <a:rect l="0" t="0" r="r" b="b"/>
              <a:pathLst>
                <a:path w="77" h="37">
                  <a:moveTo>
                    <a:pt x="77" y="5"/>
                  </a:moveTo>
                  <a:lnTo>
                    <a:pt x="65" y="0"/>
                  </a:lnTo>
                  <a:lnTo>
                    <a:pt x="0" y="32"/>
                  </a:lnTo>
                  <a:lnTo>
                    <a:pt x="12" y="37"/>
                  </a:lnTo>
                  <a:lnTo>
                    <a:pt x="7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51" name="任意多边形 250"/>
            <p:cNvSpPr/>
            <p:nvPr/>
          </p:nvSpPr>
          <p:spPr bwMode="auto">
            <a:xfrm>
              <a:off x="4724400" y="3792538"/>
              <a:ext cx="128588" cy="55563"/>
            </a:xfrm>
            <a:custGeom>
              <a:avLst/>
              <a:gdLst>
                <a:gd name="T0" fmla="*/ 81 w 81"/>
                <a:gd name="T1" fmla="*/ 5 h 35"/>
                <a:gd name="T2" fmla="*/ 70 w 81"/>
                <a:gd name="T3" fmla="*/ 0 h 35"/>
                <a:gd name="T4" fmla="*/ 0 w 81"/>
                <a:gd name="T5" fmla="*/ 30 h 35"/>
                <a:gd name="T6" fmla="*/ 12 w 81"/>
                <a:gd name="T7" fmla="*/ 35 h 35"/>
                <a:gd name="T8" fmla="*/ 81 w 81"/>
                <a:gd name="T9" fmla="*/ 5 h 35"/>
              </a:gdLst>
              <a:ahLst/>
              <a:cxnLst>
                <a:cxn ang="0">
                  <a:pos x="T0" y="T1"/>
                </a:cxn>
                <a:cxn ang="0">
                  <a:pos x="T2" y="T3"/>
                </a:cxn>
                <a:cxn ang="0">
                  <a:pos x="T4" y="T5"/>
                </a:cxn>
                <a:cxn ang="0">
                  <a:pos x="T6" y="T7"/>
                </a:cxn>
                <a:cxn ang="0">
                  <a:pos x="T8" y="T9"/>
                </a:cxn>
              </a:cxnLst>
              <a:rect l="0" t="0" r="r" b="b"/>
              <a:pathLst>
                <a:path w="81" h="35">
                  <a:moveTo>
                    <a:pt x="81" y="5"/>
                  </a:moveTo>
                  <a:lnTo>
                    <a:pt x="70" y="0"/>
                  </a:lnTo>
                  <a:lnTo>
                    <a:pt x="0" y="30"/>
                  </a:lnTo>
                  <a:lnTo>
                    <a:pt x="12" y="35"/>
                  </a:lnTo>
                  <a:lnTo>
                    <a:pt x="81"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52" name="任意多边形 251"/>
            <p:cNvSpPr/>
            <p:nvPr/>
          </p:nvSpPr>
          <p:spPr bwMode="auto">
            <a:xfrm>
              <a:off x="4659313" y="3762375"/>
              <a:ext cx="133350" cy="53975"/>
            </a:xfrm>
            <a:custGeom>
              <a:avLst/>
              <a:gdLst>
                <a:gd name="T0" fmla="*/ 84 w 84"/>
                <a:gd name="T1" fmla="*/ 6 h 34"/>
                <a:gd name="T2" fmla="*/ 73 w 84"/>
                <a:gd name="T3" fmla="*/ 0 h 34"/>
                <a:gd name="T4" fmla="*/ 0 w 84"/>
                <a:gd name="T5" fmla="*/ 28 h 34"/>
                <a:gd name="T6" fmla="*/ 11 w 84"/>
                <a:gd name="T7" fmla="*/ 34 h 34"/>
                <a:gd name="T8" fmla="*/ 84 w 84"/>
                <a:gd name="T9" fmla="*/ 6 h 34"/>
              </a:gdLst>
              <a:ahLst/>
              <a:cxnLst>
                <a:cxn ang="0">
                  <a:pos x="T0" y="T1"/>
                </a:cxn>
                <a:cxn ang="0">
                  <a:pos x="T2" y="T3"/>
                </a:cxn>
                <a:cxn ang="0">
                  <a:pos x="T4" y="T5"/>
                </a:cxn>
                <a:cxn ang="0">
                  <a:pos x="T6" y="T7"/>
                </a:cxn>
                <a:cxn ang="0">
                  <a:pos x="T8" y="T9"/>
                </a:cxn>
              </a:cxnLst>
              <a:rect l="0" t="0" r="r" b="b"/>
              <a:pathLst>
                <a:path w="84" h="34">
                  <a:moveTo>
                    <a:pt x="84" y="6"/>
                  </a:moveTo>
                  <a:lnTo>
                    <a:pt x="73" y="0"/>
                  </a:lnTo>
                  <a:lnTo>
                    <a:pt x="0" y="28"/>
                  </a:lnTo>
                  <a:lnTo>
                    <a:pt x="11" y="34"/>
                  </a:lnTo>
                  <a:lnTo>
                    <a:pt x="84"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53" name="任意多边形 252"/>
            <p:cNvSpPr/>
            <p:nvPr/>
          </p:nvSpPr>
          <p:spPr bwMode="auto">
            <a:xfrm>
              <a:off x="4598988" y="3730625"/>
              <a:ext cx="136525" cy="52388"/>
            </a:xfrm>
            <a:custGeom>
              <a:avLst/>
              <a:gdLst>
                <a:gd name="T0" fmla="*/ 86 w 86"/>
                <a:gd name="T1" fmla="*/ 6 h 33"/>
                <a:gd name="T2" fmla="*/ 76 w 86"/>
                <a:gd name="T3" fmla="*/ 0 h 33"/>
                <a:gd name="T4" fmla="*/ 0 w 86"/>
                <a:gd name="T5" fmla="*/ 27 h 33"/>
                <a:gd name="T6" fmla="*/ 10 w 86"/>
                <a:gd name="T7" fmla="*/ 33 h 33"/>
                <a:gd name="T8" fmla="*/ 86 w 86"/>
                <a:gd name="T9" fmla="*/ 6 h 33"/>
              </a:gdLst>
              <a:ahLst/>
              <a:cxnLst>
                <a:cxn ang="0">
                  <a:pos x="T0" y="T1"/>
                </a:cxn>
                <a:cxn ang="0">
                  <a:pos x="T2" y="T3"/>
                </a:cxn>
                <a:cxn ang="0">
                  <a:pos x="T4" y="T5"/>
                </a:cxn>
                <a:cxn ang="0">
                  <a:pos x="T6" y="T7"/>
                </a:cxn>
                <a:cxn ang="0">
                  <a:pos x="T8" y="T9"/>
                </a:cxn>
              </a:cxnLst>
              <a:rect l="0" t="0" r="r" b="b"/>
              <a:pathLst>
                <a:path w="86" h="33">
                  <a:moveTo>
                    <a:pt x="86" y="6"/>
                  </a:moveTo>
                  <a:lnTo>
                    <a:pt x="76" y="0"/>
                  </a:lnTo>
                  <a:lnTo>
                    <a:pt x="0" y="27"/>
                  </a:lnTo>
                  <a:lnTo>
                    <a:pt x="10" y="33"/>
                  </a:lnTo>
                  <a:lnTo>
                    <a:pt x="8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54" name="任意多边形 253"/>
            <p:cNvSpPr/>
            <p:nvPr/>
          </p:nvSpPr>
          <p:spPr bwMode="auto">
            <a:xfrm>
              <a:off x="4541838" y="3698875"/>
              <a:ext cx="139700" cy="49213"/>
            </a:xfrm>
            <a:custGeom>
              <a:avLst/>
              <a:gdLst>
                <a:gd name="T0" fmla="*/ 88 w 88"/>
                <a:gd name="T1" fmla="*/ 6 h 31"/>
                <a:gd name="T2" fmla="*/ 78 w 88"/>
                <a:gd name="T3" fmla="*/ 0 h 31"/>
                <a:gd name="T4" fmla="*/ 0 w 88"/>
                <a:gd name="T5" fmla="*/ 25 h 31"/>
                <a:gd name="T6" fmla="*/ 9 w 88"/>
                <a:gd name="T7" fmla="*/ 31 h 31"/>
                <a:gd name="T8" fmla="*/ 88 w 88"/>
                <a:gd name="T9" fmla="*/ 6 h 31"/>
              </a:gdLst>
              <a:ahLst/>
              <a:cxnLst>
                <a:cxn ang="0">
                  <a:pos x="T0" y="T1"/>
                </a:cxn>
                <a:cxn ang="0">
                  <a:pos x="T2" y="T3"/>
                </a:cxn>
                <a:cxn ang="0">
                  <a:pos x="T4" y="T5"/>
                </a:cxn>
                <a:cxn ang="0">
                  <a:pos x="T6" y="T7"/>
                </a:cxn>
                <a:cxn ang="0">
                  <a:pos x="T8" y="T9"/>
                </a:cxn>
              </a:cxnLst>
              <a:rect l="0" t="0" r="r" b="b"/>
              <a:pathLst>
                <a:path w="88" h="31">
                  <a:moveTo>
                    <a:pt x="88" y="6"/>
                  </a:moveTo>
                  <a:lnTo>
                    <a:pt x="78" y="0"/>
                  </a:lnTo>
                  <a:lnTo>
                    <a:pt x="0" y="25"/>
                  </a:lnTo>
                  <a:lnTo>
                    <a:pt x="9" y="31"/>
                  </a:lnTo>
                  <a:lnTo>
                    <a:pt x="88"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55" name="任意多边形 254"/>
            <p:cNvSpPr/>
            <p:nvPr/>
          </p:nvSpPr>
          <p:spPr bwMode="auto">
            <a:xfrm>
              <a:off x="4487863" y="3665538"/>
              <a:ext cx="142875" cy="46038"/>
            </a:xfrm>
            <a:custGeom>
              <a:avLst/>
              <a:gdLst>
                <a:gd name="T0" fmla="*/ 90 w 90"/>
                <a:gd name="T1" fmla="*/ 6 h 29"/>
                <a:gd name="T2" fmla="*/ 82 w 90"/>
                <a:gd name="T3" fmla="*/ 0 h 29"/>
                <a:gd name="T4" fmla="*/ 0 w 90"/>
                <a:gd name="T5" fmla="*/ 23 h 29"/>
                <a:gd name="T6" fmla="*/ 9 w 90"/>
                <a:gd name="T7" fmla="*/ 29 h 29"/>
                <a:gd name="T8" fmla="*/ 90 w 90"/>
                <a:gd name="T9" fmla="*/ 6 h 29"/>
              </a:gdLst>
              <a:ahLst/>
              <a:cxnLst>
                <a:cxn ang="0">
                  <a:pos x="T0" y="T1"/>
                </a:cxn>
                <a:cxn ang="0">
                  <a:pos x="T2" y="T3"/>
                </a:cxn>
                <a:cxn ang="0">
                  <a:pos x="T4" y="T5"/>
                </a:cxn>
                <a:cxn ang="0">
                  <a:pos x="T6" y="T7"/>
                </a:cxn>
                <a:cxn ang="0">
                  <a:pos x="T8" y="T9"/>
                </a:cxn>
              </a:cxnLst>
              <a:rect l="0" t="0" r="r" b="b"/>
              <a:pathLst>
                <a:path w="90" h="29">
                  <a:moveTo>
                    <a:pt x="90" y="6"/>
                  </a:moveTo>
                  <a:lnTo>
                    <a:pt x="82" y="0"/>
                  </a:lnTo>
                  <a:lnTo>
                    <a:pt x="0" y="23"/>
                  </a:lnTo>
                  <a:lnTo>
                    <a:pt x="9" y="29"/>
                  </a:lnTo>
                  <a:lnTo>
                    <a:pt x="9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56" name="任意多边形 255"/>
            <p:cNvSpPr/>
            <p:nvPr/>
          </p:nvSpPr>
          <p:spPr bwMode="auto">
            <a:xfrm>
              <a:off x="4438650" y="3630613"/>
              <a:ext cx="147638" cy="42863"/>
            </a:xfrm>
            <a:custGeom>
              <a:avLst/>
              <a:gdLst>
                <a:gd name="T0" fmla="*/ 93 w 93"/>
                <a:gd name="T1" fmla="*/ 6 h 27"/>
                <a:gd name="T2" fmla="*/ 84 w 93"/>
                <a:gd name="T3" fmla="*/ 0 h 27"/>
                <a:gd name="T4" fmla="*/ 0 w 93"/>
                <a:gd name="T5" fmla="*/ 21 h 27"/>
                <a:gd name="T6" fmla="*/ 9 w 93"/>
                <a:gd name="T7" fmla="*/ 27 h 27"/>
                <a:gd name="T8" fmla="*/ 93 w 93"/>
                <a:gd name="T9" fmla="*/ 6 h 27"/>
              </a:gdLst>
              <a:ahLst/>
              <a:cxnLst>
                <a:cxn ang="0">
                  <a:pos x="T0" y="T1"/>
                </a:cxn>
                <a:cxn ang="0">
                  <a:pos x="T2" y="T3"/>
                </a:cxn>
                <a:cxn ang="0">
                  <a:pos x="T4" y="T5"/>
                </a:cxn>
                <a:cxn ang="0">
                  <a:pos x="T6" y="T7"/>
                </a:cxn>
                <a:cxn ang="0">
                  <a:pos x="T8" y="T9"/>
                </a:cxn>
              </a:cxnLst>
              <a:rect l="0" t="0" r="r" b="b"/>
              <a:pathLst>
                <a:path w="93" h="27">
                  <a:moveTo>
                    <a:pt x="93" y="6"/>
                  </a:moveTo>
                  <a:lnTo>
                    <a:pt x="84" y="0"/>
                  </a:lnTo>
                  <a:lnTo>
                    <a:pt x="0" y="21"/>
                  </a:lnTo>
                  <a:lnTo>
                    <a:pt x="9" y="27"/>
                  </a:lnTo>
                  <a:lnTo>
                    <a:pt x="9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57" name="任意多边形 256"/>
            <p:cNvSpPr/>
            <p:nvPr/>
          </p:nvSpPr>
          <p:spPr bwMode="auto">
            <a:xfrm>
              <a:off x="4394200" y="3594100"/>
              <a:ext cx="149225" cy="41275"/>
            </a:xfrm>
            <a:custGeom>
              <a:avLst/>
              <a:gdLst>
                <a:gd name="T0" fmla="*/ 94 w 94"/>
                <a:gd name="T1" fmla="*/ 7 h 26"/>
                <a:gd name="T2" fmla="*/ 87 w 94"/>
                <a:gd name="T3" fmla="*/ 0 h 26"/>
                <a:gd name="T4" fmla="*/ 0 w 94"/>
                <a:gd name="T5" fmla="*/ 19 h 26"/>
                <a:gd name="T6" fmla="*/ 8 w 94"/>
                <a:gd name="T7" fmla="*/ 26 h 26"/>
                <a:gd name="T8" fmla="*/ 94 w 94"/>
                <a:gd name="T9" fmla="*/ 7 h 26"/>
              </a:gdLst>
              <a:ahLst/>
              <a:cxnLst>
                <a:cxn ang="0">
                  <a:pos x="T0" y="T1"/>
                </a:cxn>
                <a:cxn ang="0">
                  <a:pos x="T2" y="T3"/>
                </a:cxn>
                <a:cxn ang="0">
                  <a:pos x="T4" y="T5"/>
                </a:cxn>
                <a:cxn ang="0">
                  <a:pos x="T6" y="T7"/>
                </a:cxn>
                <a:cxn ang="0">
                  <a:pos x="T8" y="T9"/>
                </a:cxn>
              </a:cxnLst>
              <a:rect l="0" t="0" r="r" b="b"/>
              <a:pathLst>
                <a:path w="94" h="26">
                  <a:moveTo>
                    <a:pt x="94" y="7"/>
                  </a:moveTo>
                  <a:lnTo>
                    <a:pt x="87" y="0"/>
                  </a:lnTo>
                  <a:lnTo>
                    <a:pt x="0" y="19"/>
                  </a:lnTo>
                  <a:lnTo>
                    <a:pt x="8" y="26"/>
                  </a:lnTo>
                  <a:lnTo>
                    <a:pt x="94"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58" name="任意多边形 257"/>
            <p:cNvSpPr/>
            <p:nvPr/>
          </p:nvSpPr>
          <p:spPr bwMode="auto">
            <a:xfrm>
              <a:off x="4356100" y="3557588"/>
              <a:ext cx="150813" cy="38100"/>
            </a:xfrm>
            <a:custGeom>
              <a:avLst/>
              <a:gdLst>
                <a:gd name="T0" fmla="*/ 95 w 95"/>
                <a:gd name="T1" fmla="*/ 7 h 24"/>
                <a:gd name="T2" fmla="*/ 88 w 95"/>
                <a:gd name="T3" fmla="*/ 0 h 24"/>
                <a:gd name="T4" fmla="*/ 0 w 95"/>
                <a:gd name="T5" fmla="*/ 17 h 24"/>
                <a:gd name="T6" fmla="*/ 6 w 95"/>
                <a:gd name="T7" fmla="*/ 24 h 24"/>
                <a:gd name="T8" fmla="*/ 95 w 95"/>
                <a:gd name="T9" fmla="*/ 7 h 24"/>
              </a:gdLst>
              <a:ahLst/>
              <a:cxnLst>
                <a:cxn ang="0">
                  <a:pos x="T0" y="T1"/>
                </a:cxn>
                <a:cxn ang="0">
                  <a:pos x="T2" y="T3"/>
                </a:cxn>
                <a:cxn ang="0">
                  <a:pos x="T4" y="T5"/>
                </a:cxn>
                <a:cxn ang="0">
                  <a:pos x="T6" y="T7"/>
                </a:cxn>
                <a:cxn ang="0">
                  <a:pos x="T8" y="T9"/>
                </a:cxn>
              </a:cxnLst>
              <a:rect l="0" t="0" r="r" b="b"/>
              <a:pathLst>
                <a:path w="95" h="24">
                  <a:moveTo>
                    <a:pt x="95" y="7"/>
                  </a:moveTo>
                  <a:lnTo>
                    <a:pt x="88" y="0"/>
                  </a:lnTo>
                  <a:lnTo>
                    <a:pt x="0" y="17"/>
                  </a:lnTo>
                  <a:lnTo>
                    <a:pt x="6" y="24"/>
                  </a:lnTo>
                  <a:lnTo>
                    <a:pt x="95"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59" name="任意多边形 258"/>
            <p:cNvSpPr/>
            <p:nvPr/>
          </p:nvSpPr>
          <p:spPr bwMode="auto">
            <a:xfrm>
              <a:off x="4321175" y="3521075"/>
              <a:ext cx="152400" cy="34925"/>
            </a:xfrm>
            <a:custGeom>
              <a:avLst/>
              <a:gdLst>
                <a:gd name="T0" fmla="*/ 96 w 96"/>
                <a:gd name="T1" fmla="*/ 6 h 22"/>
                <a:gd name="T2" fmla="*/ 90 w 96"/>
                <a:gd name="T3" fmla="*/ 0 h 22"/>
                <a:gd name="T4" fmla="*/ 0 w 96"/>
                <a:gd name="T5" fmla="*/ 14 h 22"/>
                <a:gd name="T6" fmla="*/ 6 w 96"/>
                <a:gd name="T7" fmla="*/ 22 h 22"/>
                <a:gd name="T8" fmla="*/ 96 w 96"/>
                <a:gd name="T9" fmla="*/ 6 h 22"/>
              </a:gdLst>
              <a:ahLst/>
              <a:cxnLst>
                <a:cxn ang="0">
                  <a:pos x="T0" y="T1"/>
                </a:cxn>
                <a:cxn ang="0">
                  <a:pos x="T2" y="T3"/>
                </a:cxn>
                <a:cxn ang="0">
                  <a:pos x="T4" y="T5"/>
                </a:cxn>
                <a:cxn ang="0">
                  <a:pos x="T6" y="T7"/>
                </a:cxn>
                <a:cxn ang="0">
                  <a:pos x="T8" y="T9"/>
                </a:cxn>
              </a:cxnLst>
              <a:rect l="0" t="0" r="r" b="b"/>
              <a:pathLst>
                <a:path w="96" h="22">
                  <a:moveTo>
                    <a:pt x="96" y="6"/>
                  </a:moveTo>
                  <a:lnTo>
                    <a:pt x="90" y="0"/>
                  </a:lnTo>
                  <a:lnTo>
                    <a:pt x="0" y="14"/>
                  </a:lnTo>
                  <a:lnTo>
                    <a:pt x="6" y="22"/>
                  </a:lnTo>
                  <a:lnTo>
                    <a:pt x="9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60" name="任意多边形 259"/>
            <p:cNvSpPr/>
            <p:nvPr/>
          </p:nvSpPr>
          <p:spPr bwMode="auto">
            <a:xfrm>
              <a:off x="4291013" y="3481388"/>
              <a:ext cx="153988" cy="31750"/>
            </a:xfrm>
            <a:custGeom>
              <a:avLst/>
              <a:gdLst>
                <a:gd name="T0" fmla="*/ 97 w 97"/>
                <a:gd name="T1" fmla="*/ 8 h 20"/>
                <a:gd name="T2" fmla="*/ 92 w 97"/>
                <a:gd name="T3" fmla="*/ 0 h 20"/>
                <a:gd name="T4" fmla="*/ 0 w 97"/>
                <a:gd name="T5" fmla="*/ 13 h 20"/>
                <a:gd name="T6" fmla="*/ 5 w 97"/>
                <a:gd name="T7" fmla="*/ 20 h 20"/>
                <a:gd name="T8" fmla="*/ 97 w 97"/>
                <a:gd name="T9" fmla="*/ 8 h 20"/>
              </a:gdLst>
              <a:ahLst/>
              <a:cxnLst>
                <a:cxn ang="0">
                  <a:pos x="T0" y="T1"/>
                </a:cxn>
                <a:cxn ang="0">
                  <a:pos x="T2" y="T3"/>
                </a:cxn>
                <a:cxn ang="0">
                  <a:pos x="T4" y="T5"/>
                </a:cxn>
                <a:cxn ang="0">
                  <a:pos x="T6" y="T7"/>
                </a:cxn>
                <a:cxn ang="0">
                  <a:pos x="T8" y="T9"/>
                </a:cxn>
              </a:cxnLst>
              <a:rect l="0" t="0" r="r" b="b"/>
              <a:pathLst>
                <a:path w="97" h="20">
                  <a:moveTo>
                    <a:pt x="97" y="8"/>
                  </a:moveTo>
                  <a:lnTo>
                    <a:pt x="92" y="0"/>
                  </a:lnTo>
                  <a:lnTo>
                    <a:pt x="0" y="13"/>
                  </a:lnTo>
                  <a:lnTo>
                    <a:pt x="5" y="20"/>
                  </a:lnTo>
                  <a:lnTo>
                    <a:pt x="9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61" name="任意多边形 260"/>
            <p:cNvSpPr/>
            <p:nvPr/>
          </p:nvSpPr>
          <p:spPr bwMode="auto">
            <a:xfrm>
              <a:off x="4267200" y="3443288"/>
              <a:ext cx="153988" cy="28575"/>
            </a:xfrm>
            <a:custGeom>
              <a:avLst/>
              <a:gdLst>
                <a:gd name="T0" fmla="*/ 97 w 97"/>
                <a:gd name="T1" fmla="*/ 7 h 18"/>
                <a:gd name="T2" fmla="*/ 93 w 97"/>
                <a:gd name="T3" fmla="*/ 0 h 18"/>
                <a:gd name="T4" fmla="*/ 0 w 97"/>
                <a:gd name="T5" fmla="*/ 11 h 18"/>
                <a:gd name="T6" fmla="*/ 4 w 97"/>
                <a:gd name="T7" fmla="*/ 18 h 18"/>
                <a:gd name="T8" fmla="*/ 97 w 97"/>
                <a:gd name="T9" fmla="*/ 7 h 18"/>
              </a:gdLst>
              <a:ahLst/>
              <a:cxnLst>
                <a:cxn ang="0">
                  <a:pos x="T0" y="T1"/>
                </a:cxn>
                <a:cxn ang="0">
                  <a:pos x="T2" y="T3"/>
                </a:cxn>
                <a:cxn ang="0">
                  <a:pos x="T4" y="T5"/>
                </a:cxn>
                <a:cxn ang="0">
                  <a:pos x="T6" y="T7"/>
                </a:cxn>
                <a:cxn ang="0">
                  <a:pos x="T8" y="T9"/>
                </a:cxn>
              </a:cxnLst>
              <a:rect l="0" t="0" r="r" b="b"/>
              <a:pathLst>
                <a:path w="97" h="18">
                  <a:moveTo>
                    <a:pt x="97" y="7"/>
                  </a:moveTo>
                  <a:lnTo>
                    <a:pt x="93" y="0"/>
                  </a:lnTo>
                  <a:lnTo>
                    <a:pt x="0" y="11"/>
                  </a:lnTo>
                  <a:lnTo>
                    <a:pt x="4" y="18"/>
                  </a:lnTo>
                  <a:lnTo>
                    <a:pt x="9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62" name="任意多边形 261"/>
            <p:cNvSpPr/>
            <p:nvPr/>
          </p:nvSpPr>
          <p:spPr bwMode="auto">
            <a:xfrm>
              <a:off x="4246563" y="3403600"/>
              <a:ext cx="155575" cy="25400"/>
            </a:xfrm>
            <a:custGeom>
              <a:avLst/>
              <a:gdLst>
                <a:gd name="T0" fmla="*/ 98 w 98"/>
                <a:gd name="T1" fmla="*/ 7 h 16"/>
                <a:gd name="T2" fmla="*/ 94 w 98"/>
                <a:gd name="T3" fmla="*/ 0 h 16"/>
                <a:gd name="T4" fmla="*/ 0 w 98"/>
                <a:gd name="T5" fmla="*/ 9 h 16"/>
                <a:gd name="T6" fmla="*/ 3 w 98"/>
                <a:gd name="T7" fmla="*/ 16 h 16"/>
                <a:gd name="T8" fmla="*/ 98 w 98"/>
                <a:gd name="T9" fmla="*/ 7 h 16"/>
              </a:gdLst>
              <a:ahLst/>
              <a:cxnLst>
                <a:cxn ang="0">
                  <a:pos x="T0" y="T1"/>
                </a:cxn>
                <a:cxn ang="0">
                  <a:pos x="T2" y="T3"/>
                </a:cxn>
                <a:cxn ang="0">
                  <a:pos x="T4" y="T5"/>
                </a:cxn>
                <a:cxn ang="0">
                  <a:pos x="T6" y="T7"/>
                </a:cxn>
                <a:cxn ang="0">
                  <a:pos x="T8" y="T9"/>
                </a:cxn>
              </a:cxnLst>
              <a:rect l="0" t="0" r="r" b="b"/>
              <a:pathLst>
                <a:path w="98" h="16">
                  <a:moveTo>
                    <a:pt x="98" y="7"/>
                  </a:moveTo>
                  <a:lnTo>
                    <a:pt x="94" y="0"/>
                  </a:lnTo>
                  <a:lnTo>
                    <a:pt x="0" y="9"/>
                  </a:lnTo>
                  <a:lnTo>
                    <a:pt x="3" y="16"/>
                  </a:lnTo>
                  <a:lnTo>
                    <a:pt x="98"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63" name="任意多边形 262"/>
            <p:cNvSpPr/>
            <p:nvPr/>
          </p:nvSpPr>
          <p:spPr bwMode="auto">
            <a:xfrm>
              <a:off x="4232275" y="3363913"/>
              <a:ext cx="153988" cy="22225"/>
            </a:xfrm>
            <a:custGeom>
              <a:avLst/>
              <a:gdLst>
                <a:gd name="T0" fmla="*/ 97 w 97"/>
                <a:gd name="T1" fmla="*/ 7 h 14"/>
                <a:gd name="T2" fmla="*/ 95 w 97"/>
                <a:gd name="T3" fmla="*/ 0 h 14"/>
                <a:gd name="T4" fmla="*/ 0 w 97"/>
                <a:gd name="T5" fmla="*/ 6 h 14"/>
                <a:gd name="T6" fmla="*/ 2 w 97"/>
                <a:gd name="T7" fmla="*/ 14 h 14"/>
                <a:gd name="T8" fmla="*/ 97 w 97"/>
                <a:gd name="T9" fmla="*/ 7 h 14"/>
              </a:gdLst>
              <a:ahLst/>
              <a:cxnLst>
                <a:cxn ang="0">
                  <a:pos x="T0" y="T1"/>
                </a:cxn>
                <a:cxn ang="0">
                  <a:pos x="T2" y="T3"/>
                </a:cxn>
                <a:cxn ang="0">
                  <a:pos x="T4" y="T5"/>
                </a:cxn>
                <a:cxn ang="0">
                  <a:pos x="T6" y="T7"/>
                </a:cxn>
                <a:cxn ang="0">
                  <a:pos x="T8" y="T9"/>
                </a:cxn>
              </a:cxnLst>
              <a:rect l="0" t="0" r="r" b="b"/>
              <a:pathLst>
                <a:path w="97" h="14">
                  <a:moveTo>
                    <a:pt x="97" y="7"/>
                  </a:moveTo>
                  <a:lnTo>
                    <a:pt x="95" y="0"/>
                  </a:lnTo>
                  <a:lnTo>
                    <a:pt x="0" y="6"/>
                  </a:lnTo>
                  <a:lnTo>
                    <a:pt x="2" y="14"/>
                  </a:lnTo>
                  <a:lnTo>
                    <a:pt x="9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64" name="任意多边形 263"/>
            <p:cNvSpPr/>
            <p:nvPr/>
          </p:nvSpPr>
          <p:spPr bwMode="auto">
            <a:xfrm>
              <a:off x="4222750" y="3324225"/>
              <a:ext cx="153988" cy="17463"/>
            </a:xfrm>
            <a:custGeom>
              <a:avLst/>
              <a:gdLst>
                <a:gd name="T0" fmla="*/ 97 w 97"/>
                <a:gd name="T1" fmla="*/ 7 h 11"/>
                <a:gd name="T2" fmla="*/ 96 w 97"/>
                <a:gd name="T3" fmla="*/ 0 h 11"/>
                <a:gd name="T4" fmla="*/ 0 w 97"/>
                <a:gd name="T5" fmla="*/ 4 h 11"/>
                <a:gd name="T6" fmla="*/ 1 w 97"/>
                <a:gd name="T7" fmla="*/ 11 h 11"/>
                <a:gd name="T8" fmla="*/ 97 w 97"/>
                <a:gd name="T9" fmla="*/ 7 h 11"/>
              </a:gdLst>
              <a:ahLst/>
              <a:cxnLst>
                <a:cxn ang="0">
                  <a:pos x="T0" y="T1"/>
                </a:cxn>
                <a:cxn ang="0">
                  <a:pos x="T2" y="T3"/>
                </a:cxn>
                <a:cxn ang="0">
                  <a:pos x="T4" y="T5"/>
                </a:cxn>
                <a:cxn ang="0">
                  <a:pos x="T6" y="T7"/>
                </a:cxn>
                <a:cxn ang="0">
                  <a:pos x="T8" y="T9"/>
                </a:cxn>
              </a:cxnLst>
              <a:rect l="0" t="0" r="r" b="b"/>
              <a:pathLst>
                <a:path w="97" h="11">
                  <a:moveTo>
                    <a:pt x="97" y="7"/>
                  </a:moveTo>
                  <a:lnTo>
                    <a:pt x="96" y="0"/>
                  </a:lnTo>
                  <a:lnTo>
                    <a:pt x="0" y="4"/>
                  </a:lnTo>
                  <a:lnTo>
                    <a:pt x="1" y="11"/>
                  </a:lnTo>
                  <a:lnTo>
                    <a:pt x="9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65" name="任意多边形 264"/>
            <p:cNvSpPr/>
            <p:nvPr/>
          </p:nvSpPr>
          <p:spPr bwMode="auto">
            <a:xfrm>
              <a:off x="4217988" y="3284538"/>
              <a:ext cx="152400" cy="14288"/>
            </a:xfrm>
            <a:custGeom>
              <a:avLst/>
              <a:gdLst>
                <a:gd name="T0" fmla="*/ 96 w 96"/>
                <a:gd name="T1" fmla="*/ 7 h 9"/>
                <a:gd name="T2" fmla="*/ 96 w 96"/>
                <a:gd name="T3" fmla="*/ 0 h 9"/>
                <a:gd name="T4" fmla="*/ 0 w 96"/>
                <a:gd name="T5" fmla="*/ 2 h 9"/>
                <a:gd name="T6" fmla="*/ 0 w 96"/>
                <a:gd name="T7" fmla="*/ 9 h 9"/>
                <a:gd name="T8" fmla="*/ 96 w 96"/>
                <a:gd name="T9" fmla="*/ 7 h 9"/>
              </a:gdLst>
              <a:ahLst/>
              <a:cxnLst>
                <a:cxn ang="0">
                  <a:pos x="T0" y="T1"/>
                </a:cxn>
                <a:cxn ang="0">
                  <a:pos x="T2" y="T3"/>
                </a:cxn>
                <a:cxn ang="0">
                  <a:pos x="T4" y="T5"/>
                </a:cxn>
                <a:cxn ang="0">
                  <a:pos x="T6" y="T7"/>
                </a:cxn>
                <a:cxn ang="0">
                  <a:pos x="T8" y="T9"/>
                </a:cxn>
              </a:cxnLst>
              <a:rect l="0" t="0" r="r" b="b"/>
              <a:pathLst>
                <a:path w="96" h="9">
                  <a:moveTo>
                    <a:pt x="96" y="7"/>
                  </a:moveTo>
                  <a:lnTo>
                    <a:pt x="96" y="0"/>
                  </a:lnTo>
                  <a:lnTo>
                    <a:pt x="0" y="2"/>
                  </a:lnTo>
                  <a:lnTo>
                    <a:pt x="0" y="9"/>
                  </a:lnTo>
                  <a:lnTo>
                    <a:pt x="96"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66" name="任意多边形 265"/>
            <p:cNvSpPr/>
            <p:nvPr/>
          </p:nvSpPr>
          <p:spPr bwMode="auto">
            <a:xfrm>
              <a:off x="4217988" y="3243263"/>
              <a:ext cx="152400" cy="12700"/>
            </a:xfrm>
            <a:custGeom>
              <a:avLst/>
              <a:gdLst>
                <a:gd name="T0" fmla="*/ 96 w 96"/>
                <a:gd name="T1" fmla="*/ 8 h 8"/>
                <a:gd name="T2" fmla="*/ 96 w 96"/>
                <a:gd name="T3" fmla="*/ 0 h 8"/>
                <a:gd name="T4" fmla="*/ 0 w 96"/>
                <a:gd name="T5" fmla="*/ 0 h 8"/>
                <a:gd name="T6" fmla="*/ 0 w 96"/>
                <a:gd name="T7" fmla="*/ 7 h 8"/>
                <a:gd name="T8" fmla="*/ 96 w 96"/>
                <a:gd name="T9" fmla="*/ 8 h 8"/>
              </a:gdLst>
              <a:ahLst/>
              <a:cxnLst>
                <a:cxn ang="0">
                  <a:pos x="T0" y="T1"/>
                </a:cxn>
                <a:cxn ang="0">
                  <a:pos x="T2" y="T3"/>
                </a:cxn>
                <a:cxn ang="0">
                  <a:pos x="T4" y="T5"/>
                </a:cxn>
                <a:cxn ang="0">
                  <a:pos x="T6" y="T7"/>
                </a:cxn>
                <a:cxn ang="0">
                  <a:pos x="T8" y="T9"/>
                </a:cxn>
              </a:cxnLst>
              <a:rect l="0" t="0" r="r" b="b"/>
              <a:pathLst>
                <a:path w="96" h="8">
                  <a:moveTo>
                    <a:pt x="96" y="8"/>
                  </a:moveTo>
                  <a:lnTo>
                    <a:pt x="96" y="0"/>
                  </a:lnTo>
                  <a:lnTo>
                    <a:pt x="0" y="0"/>
                  </a:lnTo>
                  <a:lnTo>
                    <a:pt x="0" y="7"/>
                  </a:lnTo>
                  <a:lnTo>
                    <a:pt x="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67" name="任意多边形 266"/>
            <p:cNvSpPr/>
            <p:nvPr/>
          </p:nvSpPr>
          <p:spPr bwMode="auto">
            <a:xfrm>
              <a:off x="4221163" y="3200400"/>
              <a:ext cx="153988" cy="14288"/>
            </a:xfrm>
            <a:custGeom>
              <a:avLst/>
              <a:gdLst>
                <a:gd name="T0" fmla="*/ 96 w 97"/>
                <a:gd name="T1" fmla="*/ 9 h 9"/>
                <a:gd name="T2" fmla="*/ 97 w 97"/>
                <a:gd name="T3" fmla="*/ 2 h 9"/>
                <a:gd name="T4" fmla="*/ 2 w 97"/>
                <a:gd name="T5" fmla="*/ 0 h 9"/>
                <a:gd name="T6" fmla="*/ 0 w 97"/>
                <a:gd name="T7" fmla="*/ 7 h 9"/>
                <a:gd name="T8" fmla="*/ 96 w 97"/>
                <a:gd name="T9" fmla="*/ 9 h 9"/>
              </a:gdLst>
              <a:ahLst/>
              <a:cxnLst>
                <a:cxn ang="0">
                  <a:pos x="T0" y="T1"/>
                </a:cxn>
                <a:cxn ang="0">
                  <a:pos x="T2" y="T3"/>
                </a:cxn>
                <a:cxn ang="0">
                  <a:pos x="T4" y="T5"/>
                </a:cxn>
                <a:cxn ang="0">
                  <a:pos x="T6" y="T7"/>
                </a:cxn>
                <a:cxn ang="0">
                  <a:pos x="T8" y="T9"/>
                </a:cxn>
              </a:cxnLst>
              <a:rect l="0" t="0" r="r" b="b"/>
              <a:pathLst>
                <a:path w="97" h="9">
                  <a:moveTo>
                    <a:pt x="96" y="9"/>
                  </a:moveTo>
                  <a:lnTo>
                    <a:pt x="97" y="2"/>
                  </a:lnTo>
                  <a:lnTo>
                    <a:pt x="2" y="0"/>
                  </a:lnTo>
                  <a:lnTo>
                    <a:pt x="0" y="7"/>
                  </a:lnTo>
                  <a:lnTo>
                    <a:pt x="96"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68" name="任意多边形 267"/>
            <p:cNvSpPr/>
            <p:nvPr/>
          </p:nvSpPr>
          <p:spPr bwMode="auto">
            <a:xfrm>
              <a:off x="4230688" y="3155950"/>
              <a:ext cx="153988" cy="19050"/>
            </a:xfrm>
            <a:custGeom>
              <a:avLst/>
              <a:gdLst>
                <a:gd name="T0" fmla="*/ 96 w 97"/>
                <a:gd name="T1" fmla="*/ 12 h 12"/>
                <a:gd name="T2" fmla="*/ 97 w 97"/>
                <a:gd name="T3" fmla="*/ 5 h 12"/>
                <a:gd name="T4" fmla="*/ 2 w 97"/>
                <a:gd name="T5" fmla="*/ 0 h 12"/>
                <a:gd name="T6" fmla="*/ 0 w 97"/>
                <a:gd name="T7" fmla="*/ 7 h 12"/>
                <a:gd name="T8" fmla="*/ 96 w 97"/>
                <a:gd name="T9" fmla="*/ 12 h 12"/>
              </a:gdLst>
              <a:ahLst/>
              <a:cxnLst>
                <a:cxn ang="0">
                  <a:pos x="T0" y="T1"/>
                </a:cxn>
                <a:cxn ang="0">
                  <a:pos x="T2" y="T3"/>
                </a:cxn>
                <a:cxn ang="0">
                  <a:pos x="T4" y="T5"/>
                </a:cxn>
                <a:cxn ang="0">
                  <a:pos x="T6" y="T7"/>
                </a:cxn>
                <a:cxn ang="0">
                  <a:pos x="T8" y="T9"/>
                </a:cxn>
              </a:cxnLst>
              <a:rect l="0" t="0" r="r" b="b"/>
              <a:pathLst>
                <a:path w="97" h="12">
                  <a:moveTo>
                    <a:pt x="96" y="12"/>
                  </a:moveTo>
                  <a:lnTo>
                    <a:pt x="97" y="5"/>
                  </a:lnTo>
                  <a:lnTo>
                    <a:pt x="2" y="0"/>
                  </a:lnTo>
                  <a:lnTo>
                    <a:pt x="0" y="7"/>
                  </a:lnTo>
                  <a:lnTo>
                    <a:pt x="9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69" name="任意多边形 268"/>
            <p:cNvSpPr/>
            <p:nvPr/>
          </p:nvSpPr>
          <p:spPr bwMode="auto">
            <a:xfrm>
              <a:off x="4244975" y="3111500"/>
              <a:ext cx="155575" cy="23813"/>
            </a:xfrm>
            <a:custGeom>
              <a:avLst/>
              <a:gdLst>
                <a:gd name="T0" fmla="*/ 95 w 98"/>
                <a:gd name="T1" fmla="*/ 15 h 15"/>
                <a:gd name="T2" fmla="*/ 98 w 98"/>
                <a:gd name="T3" fmla="*/ 8 h 15"/>
                <a:gd name="T4" fmla="*/ 3 w 98"/>
                <a:gd name="T5" fmla="*/ 0 h 15"/>
                <a:gd name="T6" fmla="*/ 0 w 98"/>
                <a:gd name="T7" fmla="*/ 8 h 15"/>
                <a:gd name="T8" fmla="*/ 95 w 98"/>
                <a:gd name="T9" fmla="*/ 15 h 15"/>
              </a:gdLst>
              <a:ahLst/>
              <a:cxnLst>
                <a:cxn ang="0">
                  <a:pos x="T0" y="T1"/>
                </a:cxn>
                <a:cxn ang="0">
                  <a:pos x="T2" y="T3"/>
                </a:cxn>
                <a:cxn ang="0">
                  <a:pos x="T4" y="T5"/>
                </a:cxn>
                <a:cxn ang="0">
                  <a:pos x="T6" y="T7"/>
                </a:cxn>
                <a:cxn ang="0">
                  <a:pos x="T8" y="T9"/>
                </a:cxn>
              </a:cxnLst>
              <a:rect l="0" t="0" r="r" b="b"/>
              <a:pathLst>
                <a:path w="98" h="15">
                  <a:moveTo>
                    <a:pt x="95" y="15"/>
                  </a:moveTo>
                  <a:lnTo>
                    <a:pt x="98" y="8"/>
                  </a:lnTo>
                  <a:lnTo>
                    <a:pt x="3" y="0"/>
                  </a:lnTo>
                  <a:lnTo>
                    <a:pt x="0" y="8"/>
                  </a:lnTo>
                  <a:lnTo>
                    <a:pt x="95"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70" name="任意多边形 269"/>
            <p:cNvSpPr/>
            <p:nvPr/>
          </p:nvSpPr>
          <p:spPr bwMode="auto">
            <a:xfrm>
              <a:off x="4265613" y="3070225"/>
              <a:ext cx="153988" cy="25400"/>
            </a:xfrm>
            <a:custGeom>
              <a:avLst/>
              <a:gdLst>
                <a:gd name="T0" fmla="*/ 93 w 97"/>
                <a:gd name="T1" fmla="*/ 16 h 16"/>
                <a:gd name="T2" fmla="*/ 97 w 97"/>
                <a:gd name="T3" fmla="*/ 9 h 16"/>
                <a:gd name="T4" fmla="*/ 3 w 97"/>
                <a:gd name="T5" fmla="*/ 0 h 16"/>
                <a:gd name="T6" fmla="*/ 0 w 97"/>
                <a:gd name="T7" fmla="*/ 7 h 16"/>
                <a:gd name="T8" fmla="*/ 93 w 97"/>
                <a:gd name="T9" fmla="*/ 16 h 16"/>
              </a:gdLst>
              <a:ahLst/>
              <a:cxnLst>
                <a:cxn ang="0">
                  <a:pos x="T0" y="T1"/>
                </a:cxn>
                <a:cxn ang="0">
                  <a:pos x="T2" y="T3"/>
                </a:cxn>
                <a:cxn ang="0">
                  <a:pos x="T4" y="T5"/>
                </a:cxn>
                <a:cxn ang="0">
                  <a:pos x="T6" y="T7"/>
                </a:cxn>
                <a:cxn ang="0">
                  <a:pos x="T8" y="T9"/>
                </a:cxn>
              </a:cxnLst>
              <a:rect l="0" t="0" r="r" b="b"/>
              <a:pathLst>
                <a:path w="97" h="16">
                  <a:moveTo>
                    <a:pt x="93" y="16"/>
                  </a:moveTo>
                  <a:lnTo>
                    <a:pt x="97" y="9"/>
                  </a:lnTo>
                  <a:lnTo>
                    <a:pt x="3" y="0"/>
                  </a:lnTo>
                  <a:lnTo>
                    <a:pt x="0" y="7"/>
                  </a:lnTo>
                  <a:lnTo>
                    <a:pt x="9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71" name="任意多边形 270"/>
            <p:cNvSpPr/>
            <p:nvPr/>
          </p:nvSpPr>
          <p:spPr bwMode="auto">
            <a:xfrm>
              <a:off x="4289425" y="3027363"/>
              <a:ext cx="153988" cy="30163"/>
            </a:xfrm>
            <a:custGeom>
              <a:avLst/>
              <a:gdLst>
                <a:gd name="T0" fmla="*/ 92 w 97"/>
                <a:gd name="T1" fmla="*/ 19 h 19"/>
                <a:gd name="T2" fmla="*/ 97 w 97"/>
                <a:gd name="T3" fmla="*/ 11 h 19"/>
                <a:gd name="T4" fmla="*/ 4 w 97"/>
                <a:gd name="T5" fmla="*/ 0 h 19"/>
                <a:gd name="T6" fmla="*/ 0 w 97"/>
                <a:gd name="T7" fmla="*/ 7 h 19"/>
                <a:gd name="T8" fmla="*/ 92 w 97"/>
                <a:gd name="T9" fmla="*/ 19 h 19"/>
              </a:gdLst>
              <a:ahLst/>
              <a:cxnLst>
                <a:cxn ang="0">
                  <a:pos x="T0" y="T1"/>
                </a:cxn>
                <a:cxn ang="0">
                  <a:pos x="T2" y="T3"/>
                </a:cxn>
                <a:cxn ang="0">
                  <a:pos x="T4" y="T5"/>
                </a:cxn>
                <a:cxn ang="0">
                  <a:pos x="T6" y="T7"/>
                </a:cxn>
                <a:cxn ang="0">
                  <a:pos x="T8" y="T9"/>
                </a:cxn>
              </a:cxnLst>
              <a:rect l="0" t="0" r="r" b="b"/>
              <a:pathLst>
                <a:path w="97" h="19">
                  <a:moveTo>
                    <a:pt x="92" y="19"/>
                  </a:moveTo>
                  <a:lnTo>
                    <a:pt x="97" y="11"/>
                  </a:lnTo>
                  <a:lnTo>
                    <a:pt x="4" y="0"/>
                  </a:lnTo>
                  <a:lnTo>
                    <a:pt x="0" y="7"/>
                  </a:lnTo>
                  <a:lnTo>
                    <a:pt x="92"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72" name="任意多边形 271"/>
            <p:cNvSpPr/>
            <p:nvPr/>
          </p:nvSpPr>
          <p:spPr bwMode="auto">
            <a:xfrm>
              <a:off x="4318000" y="2984500"/>
              <a:ext cx="153988" cy="33338"/>
            </a:xfrm>
            <a:custGeom>
              <a:avLst/>
              <a:gdLst>
                <a:gd name="T0" fmla="*/ 92 w 97"/>
                <a:gd name="T1" fmla="*/ 21 h 21"/>
                <a:gd name="T2" fmla="*/ 97 w 97"/>
                <a:gd name="T3" fmla="*/ 14 h 21"/>
                <a:gd name="T4" fmla="*/ 6 w 97"/>
                <a:gd name="T5" fmla="*/ 0 h 21"/>
                <a:gd name="T6" fmla="*/ 0 w 97"/>
                <a:gd name="T7" fmla="*/ 8 h 21"/>
                <a:gd name="T8" fmla="*/ 92 w 97"/>
                <a:gd name="T9" fmla="*/ 21 h 21"/>
              </a:gdLst>
              <a:ahLst/>
              <a:cxnLst>
                <a:cxn ang="0">
                  <a:pos x="T0" y="T1"/>
                </a:cxn>
                <a:cxn ang="0">
                  <a:pos x="T2" y="T3"/>
                </a:cxn>
                <a:cxn ang="0">
                  <a:pos x="T4" y="T5"/>
                </a:cxn>
                <a:cxn ang="0">
                  <a:pos x="T6" y="T7"/>
                </a:cxn>
                <a:cxn ang="0">
                  <a:pos x="T8" y="T9"/>
                </a:cxn>
              </a:cxnLst>
              <a:rect l="0" t="0" r="r" b="b"/>
              <a:pathLst>
                <a:path w="97" h="21">
                  <a:moveTo>
                    <a:pt x="92" y="21"/>
                  </a:moveTo>
                  <a:lnTo>
                    <a:pt x="97" y="14"/>
                  </a:lnTo>
                  <a:lnTo>
                    <a:pt x="6" y="0"/>
                  </a:lnTo>
                  <a:lnTo>
                    <a:pt x="0" y="8"/>
                  </a:lnTo>
                  <a:lnTo>
                    <a:pt x="92"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73" name="任意多边形 272"/>
            <p:cNvSpPr/>
            <p:nvPr/>
          </p:nvSpPr>
          <p:spPr bwMode="auto">
            <a:xfrm>
              <a:off x="4352925" y="2944813"/>
              <a:ext cx="150813" cy="34925"/>
            </a:xfrm>
            <a:custGeom>
              <a:avLst/>
              <a:gdLst>
                <a:gd name="T0" fmla="*/ 89 w 95"/>
                <a:gd name="T1" fmla="*/ 22 h 22"/>
                <a:gd name="T2" fmla="*/ 95 w 95"/>
                <a:gd name="T3" fmla="*/ 16 h 22"/>
                <a:gd name="T4" fmla="*/ 7 w 95"/>
                <a:gd name="T5" fmla="*/ 0 h 22"/>
                <a:gd name="T6" fmla="*/ 0 w 95"/>
                <a:gd name="T7" fmla="*/ 7 h 22"/>
                <a:gd name="T8" fmla="*/ 89 w 95"/>
                <a:gd name="T9" fmla="*/ 22 h 22"/>
              </a:gdLst>
              <a:ahLst/>
              <a:cxnLst>
                <a:cxn ang="0">
                  <a:pos x="T0" y="T1"/>
                </a:cxn>
                <a:cxn ang="0">
                  <a:pos x="T2" y="T3"/>
                </a:cxn>
                <a:cxn ang="0">
                  <a:pos x="T4" y="T5"/>
                </a:cxn>
                <a:cxn ang="0">
                  <a:pos x="T6" y="T7"/>
                </a:cxn>
                <a:cxn ang="0">
                  <a:pos x="T8" y="T9"/>
                </a:cxn>
              </a:cxnLst>
              <a:rect l="0" t="0" r="r" b="b"/>
              <a:pathLst>
                <a:path w="95" h="22">
                  <a:moveTo>
                    <a:pt x="89" y="22"/>
                  </a:moveTo>
                  <a:lnTo>
                    <a:pt x="95" y="16"/>
                  </a:lnTo>
                  <a:lnTo>
                    <a:pt x="7" y="0"/>
                  </a:lnTo>
                  <a:lnTo>
                    <a:pt x="0" y="7"/>
                  </a:lnTo>
                  <a:lnTo>
                    <a:pt x="89"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74" name="任意多边形 273"/>
            <p:cNvSpPr/>
            <p:nvPr/>
          </p:nvSpPr>
          <p:spPr bwMode="auto">
            <a:xfrm>
              <a:off x="4392613" y="2905125"/>
              <a:ext cx="149225" cy="38100"/>
            </a:xfrm>
            <a:custGeom>
              <a:avLst/>
              <a:gdLst>
                <a:gd name="T0" fmla="*/ 87 w 94"/>
                <a:gd name="T1" fmla="*/ 24 h 24"/>
                <a:gd name="T2" fmla="*/ 94 w 94"/>
                <a:gd name="T3" fmla="*/ 17 h 24"/>
                <a:gd name="T4" fmla="*/ 7 w 94"/>
                <a:gd name="T5" fmla="*/ 0 h 24"/>
                <a:gd name="T6" fmla="*/ 0 w 94"/>
                <a:gd name="T7" fmla="*/ 6 h 24"/>
                <a:gd name="T8" fmla="*/ 87 w 94"/>
                <a:gd name="T9" fmla="*/ 24 h 24"/>
              </a:gdLst>
              <a:ahLst/>
              <a:cxnLst>
                <a:cxn ang="0">
                  <a:pos x="T0" y="T1"/>
                </a:cxn>
                <a:cxn ang="0">
                  <a:pos x="T2" y="T3"/>
                </a:cxn>
                <a:cxn ang="0">
                  <a:pos x="T4" y="T5"/>
                </a:cxn>
                <a:cxn ang="0">
                  <a:pos x="T6" y="T7"/>
                </a:cxn>
                <a:cxn ang="0">
                  <a:pos x="T8" y="T9"/>
                </a:cxn>
              </a:cxnLst>
              <a:rect l="0" t="0" r="r" b="b"/>
              <a:pathLst>
                <a:path w="94" h="24">
                  <a:moveTo>
                    <a:pt x="87" y="24"/>
                  </a:moveTo>
                  <a:lnTo>
                    <a:pt x="94" y="17"/>
                  </a:lnTo>
                  <a:lnTo>
                    <a:pt x="7" y="0"/>
                  </a:lnTo>
                  <a:lnTo>
                    <a:pt x="0" y="6"/>
                  </a:lnTo>
                  <a:lnTo>
                    <a:pt x="87"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75" name="任意多边形 274"/>
            <p:cNvSpPr/>
            <p:nvPr/>
          </p:nvSpPr>
          <p:spPr bwMode="auto">
            <a:xfrm>
              <a:off x="4435475" y="2865438"/>
              <a:ext cx="147638" cy="41275"/>
            </a:xfrm>
            <a:custGeom>
              <a:avLst/>
              <a:gdLst>
                <a:gd name="T0" fmla="*/ 85 w 93"/>
                <a:gd name="T1" fmla="*/ 26 h 26"/>
                <a:gd name="T2" fmla="*/ 93 w 93"/>
                <a:gd name="T3" fmla="*/ 20 h 26"/>
                <a:gd name="T4" fmla="*/ 8 w 93"/>
                <a:gd name="T5" fmla="*/ 0 h 26"/>
                <a:gd name="T6" fmla="*/ 0 w 93"/>
                <a:gd name="T7" fmla="*/ 6 h 26"/>
                <a:gd name="T8" fmla="*/ 85 w 93"/>
                <a:gd name="T9" fmla="*/ 26 h 26"/>
              </a:gdLst>
              <a:ahLst/>
              <a:cxnLst>
                <a:cxn ang="0">
                  <a:pos x="T0" y="T1"/>
                </a:cxn>
                <a:cxn ang="0">
                  <a:pos x="T2" y="T3"/>
                </a:cxn>
                <a:cxn ang="0">
                  <a:pos x="T4" y="T5"/>
                </a:cxn>
                <a:cxn ang="0">
                  <a:pos x="T6" y="T7"/>
                </a:cxn>
                <a:cxn ang="0">
                  <a:pos x="T8" y="T9"/>
                </a:cxn>
              </a:cxnLst>
              <a:rect l="0" t="0" r="r" b="b"/>
              <a:pathLst>
                <a:path w="93" h="26">
                  <a:moveTo>
                    <a:pt x="85" y="26"/>
                  </a:moveTo>
                  <a:lnTo>
                    <a:pt x="93" y="20"/>
                  </a:lnTo>
                  <a:lnTo>
                    <a:pt x="8" y="0"/>
                  </a:lnTo>
                  <a:lnTo>
                    <a:pt x="0" y="6"/>
                  </a:lnTo>
                  <a:lnTo>
                    <a:pt x="85"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76" name="任意多边形 275"/>
            <p:cNvSpPr/>
            <p:nvPr/>
          </p:nvSpPr>
          <p:spPr bwMode="auto">
            <a:xfrm>
              <a:off x="4483100" y="2827338"/>
              <a:ext cx="146050" cy="44450"/>
            </a:xfrm>
            <a:custGeom>
              <a:avLst/>
              <a:gdLst>
                <a:gd name="T0" fmla="*/ 83 w 92"/>
                <a:gd name="T1" fmla="*/ 28 h 28"/>
                <a:gd name="T2" fmla="*/ 92 w 92"/>
                <a:gd name="T3" fmla="*/ 21 h 28"/>
                <a:gd name="T4" fmla="*/ 9 w 92"/>
                <a:gd name="T5" fmla="*/ 0 h 28"/>
                <a:gd name="T6" fmla="*/ 0 w 92"/>
                <a:gd name="T7" fmla="*/ 6 h 28"/>
                <a:gd name="T8" fmla="*/ 83 w 92"/>
                <a:gd name="T9" fmla="*/ 28 h 28"/>
              </a:gdLst>
              <a:ahLst/>
              <a:cxnLst>
                <a:cxn ang="0">
                  <a:pos x="T0" y="T1"/>
                </a:cxn>
                <a:cxn ang="0">
                  <a:pos x="T2" y="T3"/>
                </a:cxn>
                <a:cxn ang="0">
                  <a:pos x="T4" y="T5"/>
                </a:cxn>
                <a:cxn ang="0">
                  <a:pos x="T6" y="T7"/>
                </a:cxn>
                <a:cxn ang="0">
                  <a:pos x="T8" y="T9"/>
                </a:cxn>
              </a:cxnLst>
              <a:rect l="0" t="0" r="r" b="b"/>
              <a:pathLst>
                <a:path w="92" h="28">
                  <a:moveTo>
                    <a:pt x="83" y="28"/>
                  </a:moveTo>
                  <a:lnTo>
                    <a:pt x="92" y="21"/>
                  </a:lnTo>
                  <a:lnTo>
                    <a:pt x="9" y="0"/>
                  </a:lnTo>
                  <a:lnTo>
                    <a:pt x="0" y="6"/>
                  </a:lnTo>
                  <a:lnTo>
                    <a:pt x="8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77" name="任意多边形 276"/>
            <p:cNvSpPr/>
            <p:nvPr/>
          </p:nvSpPr>
          <p:spPr bwMode="auto">
            <a:xfrm>
              <a:off x="4537075" y="2790825"/>
              <a:ext cx="141288" cy="47625"/>
            </a:xfrm>
            <a:custGeom>
              <a:avLst/>
              <a:gdLst>
                <a:gd name="T0" fmla="*/ 79 w 89"/>
                <a:gd name="T1" fmla="*/ 30 h 30"/>
                <a:gd name="T2" fmla="*/ 89 w 89"/>
                <a:gd name="T3" fmla="*/ 23 h 30"/>
                <a:gd name="T4" fmla="*/ 9 w 89"/>
                <a:gd name="T5" fmla="*/ 0 h 30"/>
                <a:gd name="T6" fmla="*/ 0 w 89"/>
                <a:gd name="T7" fmla="*/ 6 h 30"/>
                <a:gd name="T8" fmla="*/ 79 w 89"/>
                <a:gd name="T9" fmla="*/ 30 h 30"/>
              </a:gdLst>
              <a:ahLst/>
              <a:cxnLst>
                <a:cxn ang="0">
                  <a:pos x="T0" y="T1"/>
                </a:cxn>
                <a:cxn ang="0">
                  <a:pos x="T2" y="T3"/>
                </a:cxn>
                <a:cxn ang="0">
                  <a:pos x="T4" y="T5"/>
                </a:cxn>
                <a:cxn ang="0">
                  <a:pos x="T6" y="T7"/>
                </a:cxn>
                <a:cxn ang="0">
                  <a:pos x="T8" y="T9"/>
                </a:cxn>
              </a:cxnLst>
              <a:rect l="0" t="0" r="r" b="b"/>
              <a:pathLst>
                <a:path w="89" h="30">
                  <a:moveTo>
                    <a:pt x="79" y="30"/>
                  </a:moveTo>
                  <a:lnTo>
                    <a:pt x="89" y="23"/>
                  </a:lnTo>
                  <a:lnTo>
                    <a:pt x="9" y="0"/>
                  </a:lnTo>
                  <a:lnTo>
                    <a:pt x="0" y="6"/>
                  </a:lnTo>
                  <a:lnTo>
                    <a:pt x="79"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78" name="任意多边形 277"/>
            <p:cNvSpPr/>
            <p:nvPr/>
          </p:nvSpPr>
          <p:spPr bwMode="auto">
            <a:xfrm>
              <a:off x="4594225" y="2754313"/>
              <a:ext cx="136525" cy="50800"/>
            </a:xfrm>
            <a:custGeom>
              <a:avLst/>
              <a:gdLst>
                <a:gd name="T0" fmla="*/ 76 w 86"/>
                <a:gd name="T1" fmla="*/ 32 h 32"/>
                <a:gd name="T2" fmla="*/ 86 w 86"/>
                <a:gd name="T3" fmla="*/ 26 h 32"/>
                <a:gd name="T4" fmla="*/ 10 w 86"/>
                <a:gd name="T5" fmla="*/ 0 h 32"/>
                <a:gd name="T6" fmla="*/ 0 w 86"/>
                <a:gd name="T7" fmla="*/ 6 h 32"/>
                <a:gd name="T8" fmla="*/ 76 w 86"/>
                <a:gd name="T9" fmla="*/ 32 h 32"/>
              </a:gdLst>
              <a:ahLst/>
              <a:cxnLst>
                <a:cxn ang="0">
                  <a:pos x="T0" y="T1"/>
                </a:cxn>
                <a:cxn ang="0">
                  <a:pos x="T2" y="T3"/>
                </a:cxn>
                <a:cxn ang="0">
                  <a:pos x="T4" y="T5"/>
                </a:cxn>
                <a:cxn ang="0">
                  <a:pos x="T6" y="T7"/>
                </a:cxn>
                <a:cxn ang="0">
                  <a:pos x="T8" y="T9"/>
                </a:cxn>
              </a:cxnLst>
              <a:rect l="0" t="0" r="r" b="b"/>
              <a:pathLst>
                <a:path w="86" h="32">
                  <a:moveTo>
                    <a:pt x="76" y="32"/>
                  </a:moveTo>
                  <a:lnTo>
                    <a:pt x="86" y="26"/>
                  </a:lnTo>
                  <a:lnTo>
                    <a:pt x="10" y="0"/>
                  </a:lnTo>
                  <a:lnTo>
                    <a:pt x="0" y="6"/>
                  </a:lnTo>
                  <a:lnTo>
                    <a:pt x="76"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79" name="任意多边形 278"/>
            <p:cNvSpPr/>
            <p:nvPr/>
          </p:nvSpPr>
          <p:spPr bwMode="auto">
            <a:xfrm>
              <a:off x="4654550" y="2720975"/>
              <a:ext cx="133350" cy="52388"/>
            </a:xfrm>
            <a:custGeom>
              <a:avLst/>
              <a:gdLst>
                <a:gd name="T0" fmla="*/ 74 w 84"/>
                <a:gd name="T1" fmla="*/ 33 h 33"/>
                <a:gd name="T2" fmla="*/ 84 w 84"/>
                <a:gd name="T3" fmla="*/ 27 h 33"/>
                <a:gd name="T4" fmla="*/ 11 w 84"/>
                <a:gd name="T5" fmla="*/ 0 h 33"/>
                <a:gd name="T6" fmla="*/ 0 w 84"/>
                <a:gd name="T7" fmla="*/ 5 h 33"/>
                <a:gd name="T8" fmla="*/ 74 w 84"/>
                <a:gd name="T9" fmla="*/ 33 h 33"/>
              </a:gdLst>
              <a:ahLst/>
              <a:cxnLst>
                <a:cxn ang="0">
                  <a:pos x="T0" y="T1"/>
                </a:cxn>
                <a:cxn ang="0">
                  <a:pos x="T2" y="T3"/>
                </a:cxn>
                <a:cxn ang="0">
                  <a:pos x="T4" y="T5"/>
                </a:cxn>
                <a:cxn ang="0">
                  <a:pos x="T6" y="T7"/>
                </a:cxn>
                <a:cxn ang="0">
                  <a:pos x="T8" y="T9"/>
                </a:cxn>
              </a:cxnLst>
              <a:rect l="0" t="0" r="r" b="b"/>
              <a:pathLst>
                <a:path w="84" h="33">
                  <a:moveTo>
                    <a:pt x="74" y="33"/>
                  </a:moveTo>
                  <a:lnTo>
                    <a:pt x="84" y="27"/>
                  </a:lnTo>
                  <a:lnTo>
                    <a:pt x="11" y="0"/>
                  </a:lnTo>
                  <a:lnTo>
                    <a:pt x="0" y="5"/>
                  </a:lnTo>
                  <a:lnTo>
                    <a:pt x="74"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80" name="任意多边形 279"/>
            <p:cNvSpPr/>
            <p:nvPr/>
          </p:nvSpPr>
          <p:spPr bwMode="auto">
            <a:xfrm>
              <a:off x="4719638" y="2687638"/>
              <a:ext cx="128588" cy="53975"/>
            </a:xfrm>
            <a:custGeom>
              <a:avLst/>
              <a:gdLst>
                <a:gd name="T0" fmla="*/ 70 w 81"/>
                <a:gd name="T1" fmla="*/ 34 h 34"/>
                <a:gd name="T2" fmla="*/ 81 w 81"/>
                <a:gd name="T3" fmla="*/ 29 h 34"/>
                <a:gd name="T4" fmla="*/ 12 w 81"/>
                <a:gd name="T5" fmla="*/ 0 h 34"/>
                <a:gd name="T6" fmla="*/ 0 w 81"/>
                <a:gd name="T7" fmla="*/ 5 h 34"/>
                <a:gd name="T8" fmla="*/ 70 w 81"/>
                <a:gd name="T9" fmla="*/ 34 h 34"/>
              </a:gdLst>
              <a:ahLst/>
              <a:cxnLst>
                <a:cxn ang="0">
                  <a:pos x="T0" y="T1"/>
                </a:cxn>
                <a:cxn ang="0">
                  <a:pos x="T2" y="T3"/>
                </a:cxn>
                <a:cxn ang="0">
                  <a:pos x="T4" y="T5"/>
                </a:cxn>
                <a:cxn ang="0">
                  <a:pos x="T6" y="T7"/>
                </a:cxn>
                <a:cxn ang="0">
                  <a:pos x="T8" y="T9"/>
                </a:cxn>
              </a:cxnLst>
              <a:rect l="0" t="0" r="r" b="b"/>
              <a:pathLst>
                <a:path w="81" h="34">
                  <a:moveTo>
                    <a:pt x="70" y="34"/>
                  </a:moveTo>
                  <a:lnTo>
                    <a:pt x="81" y="29"/>
                  </a:lnTo>
                  <a:lnTo>
                    <a:pt x="12" y="0"/>
                  </a:lnTo>
                  <a:lnTo>
                    <a:pt x="0" y="5"/>
                  </a:lnTo>
                  <a:lnTo>
                    <a:pt x="70"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81" name="任意多边形 280"/>
            <p:cNvSpPr/>
            <p:nvPr/>
          </p:nvSpPr>
          <p:spPr bwMode="auto">
            <a:xfrm>
              <a:off x="4787900" y="2657475"/>
              <a:ext cx="125413" cy="55563"/>
            </a:xfrm>
            <a:custGeom>
              <a:avLst/>
              <a:gdLst>
                <a:gd name="T0" fmla="*/ 67 w 79"/>
                <a:gd name="T1" fmla="*/ 35 h 35"/>
                <a:gd name="T2" fmla="*/ 79 w 79"/>
                <a:gd name="T3" fmla="*/ 30 h 35"/>
                <a:gd name="T4" fmla="*/ 13 w 79"/>
                <a:gd name="T5" fmla="*/ 0 h 35"/>
                <a:gd name="T6" fmla="*/ 0 w 79"/>
                <a:gd name="T7" fmla="*/ 4 h 35"/>
                <a:gd name="T8" fmla="*/ 67 w 79"/>
                <a:gd name="T9" fmla="*/ 35 h 35"/>
              </a:gdLst>
              <a:ahLst/>
              <a:cxnLst>
                <a:cxn ang="0">
                  <a:pos x="T0" y="T1"/>
                </a:cxn>
                <a:cxn ang="0">
                  <a:pos x="T2" y="T3"/>
                </a:cxn>
                <a:cxn ang="0">
                  <a:pos x="T4" y="T5"/>
                </a:cxn>
                <a:cxn ang="0">
                  <a:pos x="T6" y="T7"/>
                </a:cxn>
                <a:cxn ang="0">
                  <a:pos x="T8" y="T9"/>
                </a:cxn>
              </a:cxnLst>
              <a:rect l="0" t="0" r="r" b="b"/>
              <a:pathLst>
                <a:path w="79" h="35">
                  <a:moveTo>
                    <a:pt x="67" y="35"/>
                  </a:moveTo>
                  <a:lnTo>
                    <a:pt x="79" y="30"/>
                  </a:lnTo>
                  <a:lnTo>
                    <a:pt x="13" y="0"/>
                  </a:lnTo>
                  <a:lnTo>
                    <a:pt x="0" y="4"/>
                  </a:lnTo>
                  <a:lnTo>
                    <a:pt x="6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82" name="任意多边形 281"/>
            <p:cNvSpPr/>
            <p:nvPr/>
          </p:nvSpPr>
          <p:spPr bwMode="auto">
            <a:xfrm>
              <a:off x="4860925" y="2627313"/>
              <a:ext cx="119063" cy="58738"/>
            </a:xfrm>
            <a:custGeom>
              <a:avLst/>
              <a:gdLst>
                <a:gd name="T0" fmla="*/ 63 w 75"/>
                <a:gd name="T1" fmla="*/ 37 h 37"/>
                <a:gd name="T2" fmla="*/ 75 w 75"/>
                <a:gd name="T3" fmla="*/ 32 h 37"/>
                <a:gd name="T4" fmla="*/ 12 w 75"/>
                <a:gd name="T5" fmla="*/ 0 h 37"/>
                <a:gd name="T6" fmla="*/ 0 w 75"/>
                <a:gd name="T7" fmla="*/ 5 h 37"/>
                <a:gd name="T8" fmla="*/ 63 w 75"/>
                <a:gd name="T9" fmla="*/ 37 h 37"/>
              </a:gdLst>
              <a:ahLst/>
              <a:cxnLst>
                <a:cxn ang="0">
                  <a:pos x="T0" y="T1"/>
                </a:cxn>
                <a:cxn ang="0">
                  <a:pos x="T2" y="T3"/>
                </a:cxn>
                <a:cxn ang="0">
                  <a:pos x="T4" y="T5"/>
                </a:cxn>
                <a:cxn ang="0">
                  <a:pos x="T6" y="T7"/>
                </a:cxn>
                <a:cxn ang="0">
                  <a:pos x="T8" y="T9"/>
                </a:cxn>
              </a:cxnLst>
              <a:rect l="0" t="0" r="r" b="b"/>
              <a:pathLst>
                <a:path w="75" h="37">
                  <a:moveTo>
                    <a:pt x="63" y="37"/>
                  </a:moveTo>
                  <a:lnTo>
                    <a:pt x="75" y="32"/>
                  </a:lnTo>
                  <a:lnTo>
                    <a:pt x="12" y="0"/>
                  </a:lnTo>
                  <a:lnTo>
                    <a:pt x="0" y="5"/>
                  </a:lnTo>
                  <a:lnTo>
                    <a:pt x="63"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83" name="任意多边形 282"/>
            <p:cNvSpPr/>
            <p:nvPr/>
          </p:nvSpPr>
          <p:spPr bwMode="auto">
            <a:xfrm>
              <a:off x="4935538" y="2598738"/>
              <a:ext cx="115888" cy="60325"/>
            </a:xfrm>
            <a:custGeom>
              <a:avLst/>
              <a:gdLst>
                <a:gd name="T0" fmla="*/ 60 w 73"/>
                <a:gd name="T1" fmla="*/ 38 h 38"/>
                <a:gd name="T2" fmla="*/ 73 w 73"/>
                <a:gd name="T3" fmla="*/ 34 h 38"/>
                <a:gd name="T4" fmla="*/ 13 w 73"/>
                <a:gd name="T5" fmla="*/ 0 h 38"/>
                <a:gd name="T6" fmla="*/ 0 w 73"/>
                <a:gd name="T7" fmla="*/ 5 h 38"/>
                <a:gd name="T8" fmla="*/ 60 w 73"/>
                <a:gd name="T9" fmla="*/ 38 h 38"/>
              </a:gdLst>
              <a:ahLst/>
              <a:cxnLst>
                <a:cxn ang="0">
                  <a:pos x="T0" y="T1"/>
                </a:cxn>
                <a:cxn ang="0">
                  <a:pos x="T2" y="T3"/>
                </a:cxn>
                <a:cxn ang="0">
                  <a:pos x="T4" y="T5"/>
                </a:cxn>
                <a:cxn ang="0">
                  <a:pos x="T6" y="T7"/>
                </a:cxn>
                <a:cxn ang="0">
                  <a:pos x="T8" y="T9"/>
                </a:cxn>
              </a:cxnLst>
              <a:rect l="0" t="0" r="r" b="b"/>
              <a:pathLst>
                <a:path w="73" h="38">
                  <a:moveTo>
                    <a:pt x="60" y="38"/>
                  </a:moveTo>
                  <a:lnTo>
                    <a:pt x="73" y="34"/>
                  </a:lnTo>
                  <a:lnTo>
                    <a:pt x="13" y="0"/>
                  </a:lnTo>
                  <a:lnTo>
                    <a:pt x="0" y="5"/>
                  </a:lnTo>
                  <a:lnTo>
                    <a:pt x="6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84" name="任意多边形 283"/>
            <p:cNvSpPr/>
            <p:nvPr/>
          </p:nvSpPr>
          <p:spPr bwMode="auto">
            <a:xfrm>
              <a:off x="5014913" y="2573338"/>
              <a:ext cx="109538" cy="61913"/>
            </a:xfrm>
            <a:custGeom>
              <a:avLst/>
              <a:gdLst>
                <a:gd name="T0" fmla="*/ 55 w 69"/>
                <a:gd name="T1" fmla="*/ 39 h 39"/>
                <a:gd name="T2" fmla="*/ 69 w 69"/>
                <a:gd name="T3" fmla="*/ 35 h 39"/>
                <a:gd name="T4" fmla="*/ 14 w 69"/>
                <a:gd name="T5" fmla="*/ 0 h 39"/>
                <a:gd name="T6" fmla="*/ 0 w 69"/>
                <a:gd name="T7" fmla="*/ 4 h 39"/>
                <a:gd name="T8" fmla="*/ 55 w 69"/>
                <a:gd name="T9" fmla="*/ 39 h 39"/>
              </a:gdLst>
              <a:ahLst/>
              <a:cxnLst>
                <a:cxn ang="0">
                  <a:pos x="T0" y="T1"/>
                </a:cxn>
                <a:cxn ang="0">
                  <a:pos x="T2" y="T3"/>
                </a:cxn>
                <a:cxn ang="0">
                  <a:pos x="T4" y="T5"/>
                </a:cxn>
                <a:cxn ang="0">
                  <a:pos x="T6" y="T7"/>
                </a:cxn>
                <a:cxn ang="0">
                  <a:pos x="T8" y="T9"/>
                </a:cxn>
              </a:cxnLst>
              <a:rect l="0" t="0" r="r" b="b"/>
              <a:pathLst>
                <a:path w="69" h="39">
                  <a:moveTo>
                    <a:pt x="55" y="39"/>
                  </a:moveTo>
                  <a:lnTo>
                    <a:pt x="69" y="35"/>
                  </a:lnTo>
                  <a:lnTo>
                    <a:pt x="14" y="0"/>
                  </a:lnTo>
                  <a:lnTo>
                    <a:pt x="0" y="4"/>
                  </a:lnTo>
                  <a:lnTo>
                    <a:pt x="5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85" name="任意多边形 284"/>
            <p:cNvSpPr/>
            <p:nvPr/>
          </p:nvSpPr>
          <p:spPr bwMode="auto">
            <a:xfrm>
              <a:off x="5095875" y="2549525"/>
              <a:ext cx="104775" cy="63500"/>
            </a:xfrm>
            <a:custGeom>
              <a:avLst/>
              <a:gdLst>
                <a:gd name="T0" fmla="*/ 51 w 66"/>
                <a:gd name="T1" fmla="*/ 40 h 40"/>
                <a:gd name="T2" fmla="*/ 66 w 66"/>
                <a:gd name="T3" fmla="*/ 36 h 40"/>
                <a:gd name="T4" fmla="*/ 15 w 66"/>
                <a:gd name="T5" fmla="*/ 0 h 40"/>
                <a:gd name="T6" fmla="*/ 0 w 66"/>
                <a:gd name="T7" fmla="*/ 4 h 40"/>
                <a:gd name="T8" fmla="*/ 51 w 66"/>
                <a:gd name="T9" fmla="*/ 40 h 40"/>
              </a:gdLst>
              <a:ahLst/>
              <a:cxnLst>
                <a:cxn ang="0">
                  <a:pos x="T0" y="T1"/>
                </a:cxn>
                <a:cxn ang="0">
                  <a:pos x="T2" y="T3"/>
                </a:cxn>
                <a:cxn ang="0">
                  <a:pos x="T4" y="T5"/>
                </a:cxn>
                <a:cxn ang="0">
                  <a:pos x="T6" y="T7"/>
                </a:cxn>
                <a:cxn ang="0">
                  <a:pos x="T8" y="T9"/>
                </a:cxn>
              </a:cxnLst>
              <a:rect l="0" t="0" r="r" b="b"/>
              <a:pathLst>
                <a:path w="66" h="40">
                  <a:moveTo>
                    <a:pt x="51" y="40"/>
                  </a:moveTo>
                  <a:lnTo>
                    <a:pt x="66" y="36"/>
                  </a:lnTo>
                  <a:lnTo>
                    <a:pt x="15" y="0"/>
                  </a:lnTo>
                  <a:lnTo>
                    <a:pt x="0" y="4"/>
                  </a:lnTo>
                  <a:lnTo>
                    <a:pt x="51"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grpSp>
      <p:sp>
        <p:nvSpPr>
          <p:cNvPr id="145" name="文本框 144"/>
          <p:cNvSpPr txBox="1"/>
          <p:nvPr/>
        </p:nvSpPr>
        <p:spPr>
          <a:xfrm>
            <a:off x="5480050" y="5249545"/>
            <a:ext cx="1169035" cy="368300"/>
          </a:xfrm>
          <a:prstGeom prst="rect">
            <a:avLst/>
          </a:prstGeom>
          <a:noFill/>
        </p:spPr>
        <p:txBody>
          <a:bodyPr wrap="square" rtlCol="0">
            <a:spAutoFit/>
          </a:bodyPr>
          <a:lstStyle/>
          <a:p>
            <a:r>
              <a:rPr lang="zh-CN" altLang="en-US">
                <a:solidFill>
                  <a:schemeClr val="tx2"/>
                </a:solidFill>
                <a:latin typeface="华文中宋" panose="02010600040101010101" charset="-122"/>
                <a:ea typeface="华文中宋" panose="02010600040101010101" charset="-122"/>
                <a:cs typeface="华文中宋" panose="02010600040101010101" charset="-122"/>
              </a:rPr>
              <a:t>安全检查</a:t>
            </a:r>
          </a:p>
        </p:txBody>
      </p:sp>
      <p:grpSp>
        <p:nvGrpSpPr>
          <p:cNvPr id="146" name="组合 145"/>
          <p:cNvGrpSpPr/>
          <p:nvPr/>
        </p:nvGrpSpPr>
        <p:grpSpPr>
          <a:xfrm flipV="1">
            <a:off x="3462655" y="4288155"/>
            <a:ext cx="476885" cy="991870"/>
            <a:chOff x="3199" y="5605"/>
            <a:chExt cx="862" cy="2278"/>
          </a:xfrm>
        </p:grpSpPr>
        <p:sp>
          <p:nvSpPr>
            <p:cNvPr id="147" name="图形 1"/>
            <p:cNvSpPr/>
            <p:nvPr>
              <p:custDataLst>
                <p:tags r:id="rId5"/>
              </p:custDataLst>
            </p:nvPr>
          </p:nvSpPr>
          <p:spPr>
            <a:xfrm rot="16200000" flipH="1" flipV="1">
              <a:off x="2563" y="6386"/>
              <a:ext cx="2279" cy="717"/>
            </a:xfrm>
            <a:custGeom>
              <a:avLst/>
              <a:gdLst>
                <a:gd name="connsiteX0" fmla="*/ 2721928 w 7153251"/>
                <a:gd name="connsiteY0" fmla="*/ 1956147 h 6858850"/>
                <a:gd name="connsiteX1" fmla="*/ 1705140 w 7153251"/>
                <a:gd name="connsiteY1" fmla="*/ 1956147 h 6858850"/>
                <a:gd name="connsiteX2" fmla="*/ 3577051 w 7153251"/>
                <a:gd name="connsiteY2" fmla="*/ 0 h 6858850"/>
                <a:gd name="connsiteX3" fmla="*/ 5448111 w 7153251"/>
                <a:gd name="connsiteY3" fmla="*/ 1956147 h 6858850"/>
                <a:gd name="connsiteX4" fmla="*/ 4431323 w 7153251"/>
                <a:gd name="connsiteY4" fmla="*/ 1956147 h 6858850"/>
                <a:gd name="connsiteX5" fmla="*/ 4240729 w 7153251"/>
                <a:gd name="connsiteY5" fmla="*/ 2152697 h 6858850"/>
                <a:gd name="connsiteX6" fmla="*/ 7153252 w 7153251"/>
                <a:gd name="connsiteY6" fmla="*/ 6858851 h 6858850"/>
                <a:gd name="connsiteX7" fmla="*/ 0 w 7153251"/>
                <a:gd name="connsiteY7" fmla="*/ 6858851 h 6858850"/>
                <a:gd name="connsiteX8" fmla="*/ 2912523 w 7153251"/>
                <a:gd name="connsiteY8" fmla="*/ 2152697 h 6858850"/>
                <a:gd name="connsiteX9" fmla="*/ 2721928 w 7153251"/>
                <a:gd name="connsiteY9" fmla="*/ 1956147 h 68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53251" h="6858850">
                  <a:moveTo>
                    <a:pt x="2721928" y="1956147"/>
                  </a:moveTo>
                  <a:lnTo>
                    <a:pt x="1705140" y="1956147"/>
                  </a:lnTo>
                  <a:lnTo>
                    <a:pt x="3577051" y="0"/>
                  </a:lnTo>
                  <a:lnTo>
                    <a:pt x="5448111" y="1956147"/>
                  </a:lnTo>
                  <a:lnTo>
                    <a:pt x="4431323" y="1956147"/>
                  </a:lnTo>
                  <a:cubicBezTo>
                    <a:pt x="4324114" y="1956147"/>
                    <a:pt x="4237325" y="2045488"/>
                    <a:pt x="4240729" y="2152697"/>
                  </a:cubicBezTo>
                  <a:cubicBezTo>
                    <a:pt x="4268808" y="3066530"/>
                    <a:pt x="4543638" y="6858851"/>
                    <a:pt x="7153252" y="6858851"/>
                  </a:cubicBezTo>
                  <a:lnTo>
                    <a:pt x="0" y="6858851"/>
                  </a:lnTo>
                  <a:cubicBezTo>
                    <a:pt x="2609614" y="6858851"/>
                    <a:pt x="2884444" y="3067381"/>
                    <a:pt x="2912523" y="2152697"/>
                  </a:cubicBezTo>
                  <a:cubicBezTo>
                    <a:pt x="2915927" y="2045488"/>
                    <a:pt x="2829989" y="1956147"/>
                    <a:pt x="2721928" y="1956147"/>
                  </a:cubicBezTo>
                  <a:close/>
                </a:path>
              </a:pathLst>
            </a:custGeom>
            <a:noFill/>
            <a:ln w="6350" cap="flat">
              <a:gradFill>
                <a:gsLst>
                  <a:gs pos="0">
                    <a:srgbClr val="23FFFF">
                      <a:alpha val="0"/>
                    </a:srgbClr>
                  </a:gs>
                  <a:gs pos="66206">
                    <a:srgbClr val="23FFFF"/>
                  </a:gs>
                  <a:gs pos="39000">
                    <a:srgbClr val="23FFFF">
                      <a:alpha val="0"/>
                    </a:srgbClr>
                  </a:gs>
                  <a:gs pos="84000">
                    <a:srgbClr val="23FFFF">
                      <a:alpha val="0"/>
                    </a:srgbClr>
                  </a:gs>
                </a:gsLst>
                <a:lin ang="5400000" scaled="1"/>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46380" rtl="0" eaLnBrk="1" fontAlgn="auto" latinLnBrk="0" hangingPunct="0">
                <a:lnSpc>
                  <a:spcPct val="100000"/>
                </a:lnSpc>
                <a:spcBef>
                  <a:spcPts val="0"/>
                </a:spcBef>
                <a:spcAft>
                  <a:spcPts val="0"/>
                </a:spcAft>
                <a:buClrTx/>
                <a:buSzTx/>
                <a:buFontTx/>
                <a:buNone/>
                <a:defRPr/>
              </a:pPr>
              <a:endParaRPr kumimoji="0" lang="zh-CN" altLang="en-US" sz="600" b="1" i="0" u="none" strike="noStrike" kern="0" cap="none" spc="0" normalizeH="0" baseline="0" noProof="0">
                <a:ln>
                  <a:noFill/>
                </a:ln>
                <a:solidFill>
                  <a:srgbClr val="FFFFFF"/>
                </a:solidFill>
                <a:effectLst/>
                <a:uLnTx/>
                <a:uFillTx/>
                <a:latin typeface="优设标题黑" panose="00000500000000000000" charset="-122"/>
                <a:ea typeface="优设标题黑" panose="00000500000000000000" charset="-122"/>
                <a:cs typeface="华文中宋" panose="02010600040101010101" charset="-122"/>
                <a:sym typeface="Helvetica Neue" panose="02000503000000020004"/>
              </a:endParaRPr>
            </a:p>
          </p:txBody>
        </p:sp>
        <p:sp>
          <p:nvSpPr>
            <p:cNvPr id="148" name="图形 1"/>
            <p:cNvSpPr/>
            <p:nvPr>
              <p:custDataLst>
                <p:tags r:id="rId6"/>
              </p:custDataLst>
            </p:nvPr>
          </p:nvSpPr>
          <p:spPr>
            <a:xfrm rot="16200000" flipH="1" flipV="1">
              <a:off x="2968" y="6313"/>
              <a:ext cx="1325" cy="862"/>
            </a:xfrm>
            <a:custGeom>
              <a:avLst/>
              <a:gdLst>
                <a:gd name="connsiteX0" fmla="*/ 2721928 w 7153251"/>
                <a:gd name="connsiteY0" fmla="*/ 1956147 h 6858850"/>
                <a:gd name="connsiteX1" fmla="*/ 1705140 w 7153251"/>
                <a:gd name="connsiteY1" fmla="*/ 1956147 h 6858850"/>
                <a:gd name="connsiteX2" fmla="*/ 3577051 w 7153251"/>
                <a:gd name="connsiteY2" fmla="*/ 0 h 6858850"/>
                <a:gd name="connsiteX3" fmla="*/ 5448111 w 7153251"/>
                <a:gd name="connsiteY3" fmla="*/ 1956147 h 6858850"/>
                <a:gd name="connsiteX4" fmla="*/ 4431323 w 7153251"/>
                <a:gd name="connsiteY4" fmla="*/ 1956147 h 6858850"/>
                <a:gd name="connsiteX5" fmla="*/ 4240729 w 7153251"/>
                <a:gd name="connsiteY5" fmla="*/ 2152697 h 6858850"/>
                <a:gd name="connsiteX6" fmla="*/ 7153252 w 7153251"/>
                <a:gd name="connsiteY6" fmla="*/ 6858851 h 6858850"/>
                <a:gd name="connsiteX7" fmla="*/ 0 w 7153251"/>
                <a:gd name="connsiteY7" fmla="*/ 6858851 h 6858850"/>
                <a:gd name="connsiteX8" fmla="*/ 2912523 w 7153251"/>
                <a:gd name="connsiteY8" fmla="*/ 2152697 h 6858850"/>
                <a:gd name="connsiteX9" fmla="*/ 2721928 w 7153251"/>
                <a:gd name="connsiteY9" fmla="*/ 1956147 h 68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53251" h="6858850">
                  <a:moveTo>
                    <a:pt x="2721928" y="1956147"/>
                  </a:moveTo>
                  <a:lnTo>
                    <a:pt x="1705140" y="1956147"/>
                  </a:lnTo>
                  <a:lnTo>
                    <a:pt x="3577051" y="0"/>
                  </a:lnTo>
                  <a:lnTo>
                    <a:pt x="5448111" y="1956147"/>
                  </a:lnTo>
                  <a:lnTo>
                    <a:pt x="4431323" y="1956147"/>
                  </a:lnTo>
                  <a:cubicBezTo>
                    <a:pt x="4324114" y="1956147"/>
                    <a:pt x="4237325" y="2045488"/>
                    <a:pt x="4240729" y="2152697"/>
                  </a:cubicBezTo>
                  <a:cubicBezTo>
                    <a:pt x="4268808" y="3066530"/>
                    <a:pt x="4543638" y="6858851"/>
                    <a:pt x="7153252" y="6858851"/>
                  </a:cubicBezTo>
                  <a:lnTo>
                    <a:pt x="0" y="6858851"/>
                  </a:lnTo>
                  <a:cubicBezTo>
                    <a:pt x="2609614" y="6858851"/>
                    <a:pt x="2884444" y="3067381"/>
                    <a:pt x="2912523" y="2152697"/>
                  </a:cubicBezTo>
                  <a:cubicBezTo>
                    <a:pt x="2915927" y="2045488"/>
                    <a:pt x="2829989" y="1956147"/>
                    <a:pt x="2721928" y="1956147"/>
                  </a:cubicBezTo>
                  <a:close/>
                </a:path>
              </a:pathLst>
            </a:custGeom>
            <a:gradFill>
              <a:gsLst>
                <a:gs pos="0">
                  <a:srgbClr val="23FFFF">
                    <a:alpha val="50000"/>
                  </a:srgbClr>
                </a:gs>
                <a:gs pos="100000">
                  <a:srgbClr val="23FFFF">
                    <a:alpha val="0"/>
                  </a:srgbClr>
                </a:gs>
              </a:gsLst>
              <a:lin ang="5400000" scaled="1"/>
            </a:gradFill>
            <a:ln w="12700" cap="flat">
              <a:gradFill>
                <a:gsLst>
                  <a:gs pos="0">
                    <a:srgbClr val="23FFFF"/>
                  </a:gs>
                  <a:gs pos="100000">
                    <a:srgbClr val="23FFFF">
                      <a:alpha val="0"/>
                    </a:srgbClr>
                  </a:gs>
                </a:gsLst>
                <a:lin ang="5400000" scaled="1"/>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46380" rtl="0" eaLnBrk="1" fontAlgn="auto" latinLnBrk="0" hangingPunct="0">
                <a:lnSpc>
                  <a:spcPct val="100000"/>
                </a:lnSpc>
                <a:spcBef>
                  <a:spcPts val="0"/>
                </a:spcBef>
                <a:spcAft>
                  <a:spcPts val="0"/>
                </a:spcAft>
                <a:buClrTx/>
                <a:buSzTx/>
                <a:buFontTx/>
                <a:buNone/>
                <a:defRPr/>
              </a:pPr>
              <a:endParaRPr kumimoji="0" lang="zh-CN" altLang="en-US" sz="600" b="1" i="0" u="none" strike="noStrike" kern="0" cap="none" spc="0" normalizeH="0" baseline="0" noProof="0">
                <a:ln>
                  <a:noFill/>
                </a:ln>
                <a:solidFill>
                  <a:srgbClr val="FFFFFF"/>
                </a:solidFill>
                <a:effectLst/>
                <a:uLnTx/>
                <a:uFillTx/>
                <a:latin typeface="优设标题黑" panose="00000500000000000000" charset="-122"/>
                <a:ea typeface="优设标题黑" panose="00000500000000000000" charset="-122"/>
                <a:cs typeface="华文中宋" panose="02010600040101010101" charset="-122"/>
                <a:sym typeface="Helvetica Neue" panose="02000503000000020004"/>
              </a:endParaRPr>
            </a:p>
          </p:txBody>
        </p:sp>
      </p:grpSp>
      <p:sp>
        <p:nvSpPr>
          <p:cNvPr id="157" name="任意多边形 145"/>
          <p:cNvSpPr/>
          <p:nvPr/>
        </p:nvSpPr>
        <p:spPr>
          <a:xfrm>
            <a:off x="9816465" y="4235450"/>
            <a:ext cx="340360" cy="170815"/>
          </a:xfrm>
          <a:custGeom>
            <a:avLst/>
            <a:gdLst/>
            <a:ahLst/>
            <a:cxnLst>
              <a:cxn ang="3">
                <a:pos x="hc" y="t"/>
              </a:cxn>
              <a:cxn ang="cd2">
                <a:pos x="l" y="vc"/>
              </a:cxn>
              <a:cxn ang="cd4">
                <a:pos x="hc" y="b"/>
              </a:cxn>
              <a:cxn ang="0">
                <a:pos x="r" y="vc"/>
              </a:cxn>
            </a:cxnLst>
            <a:rect l="l" t="t" r="r" b="b"/>
            <a:pathLst>
              <a:path w="933" h="467">
                <a:moveTo>
                  <a:pt x="0" y="467"/>
                </a:moveTo>
                <a:lnTo>
                  <a:pt x="467" y="0"/>
                </a:lnTo>
                <a:lnTo>
                  <a:pt x="933" y="467"/>
                </a:lnTo>
                <a:lnTo>
                  <a:pt x="0" y="467"/>
                </a:lnTo>
                <a:close/>
              </a:path>
            </a:pathLst>
          </a:custGeom>
          <a:noFill/>
          <a:ln w="19050">
            <a:gradFill>
              <a:gsLst>
                <a:gs pos="0">
                  <a:srgbClr val="23FFFF"/>
                </a:gs>
                <a:gs pos="90000">
                  <a:srgbClr val="23FFF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华文中宋" panose="02010600040101010101" charset="-122"/>
            </a:endParaRPr>
          </a:p>
        </p:txBody>
      </p:sp>
      <p:sp>
        <p:nvSpPr>
          <p:cNvPr id="158" name="任意多边形 17"/>
          <p:cNvSpPr/>
          <p:nvPr/>
        </p:nvSpPr>
        <p:spPr>
          <a:xfrm>
            <a:off x="9906000" y="4326255"/>
            <a:ext cx="161925" cy="81280"/>
          </a:xfrm>
          <a:custGeom>
            <a:avLst/>
            <a:gdLst/>
            <a:ahLst/>
            <a:cxnLst>
              <a:cxn ang="3">
                <a:pos x="hc" y="t"/>
              </a:cxn>
              <a:cxn ang="cd2">
                <a:pos x="l" y="vc"/>
              </a:cxn>
              <a:cxn ang="cd4">
                <a:pos x="hc" y="b"/>
              </a:cxn>
              <a:cxn ang="0">
                <a:pos x="r" y="vc"/>
              </a:cxn>
            </a:cxnLst>
            <a:rect l="l" t="t" r="r" b="b"/>
            <a:pathLst>
              <a:path w="933" h="467">
                <a:moveTo>
                  <a:pt x="0" y="467"/>
                </a:moveTo>
                <a:lnTo>
                  <a:pt x="467" y="0"/>
                </a:lnTo>
                <a:lnTo>
                  <a:pt x="933" y="467"/>
                </a:lnTo>
                <a:lnTo>
                  <a:pt x="0" y="467"/>
                </a:lnTo>
                <a:close/>
              </a:path>
            </a:pathLst>
          </a:custGeom>
          <a:gradFill>
            <a:gsLst>
              <a:gs pos="0">
                <a:srgbClr val="23FFFF"/>
              </a:gs>
              <a:gs pos="90000">
                <a:srgbClr val="23FFFF">
                  <a:alpha val="0"/>
                </a:srgbClr>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华文中宋" panose="02010600040101010101" charset="-122"/>
            </a:endParaRPr>
          </a:p>
        </p:txBody>
      </p:sp>
      <p:grpSp>
        <p:nvGrpSpPr>
          <p:cNvPr id="159" name="组合 158"/>
          <p:cNvGrpSpPr/>
          <p:nvPr/>
        </p:nvGrpSpPr>
        <p:grpSpPr>
          <a:xfrm>
            <a:off x="1739265" y="3185795"/>
            <a:ext cx="339725" cy="172085"/>
            <a:chOff x="5256" y="2637"/>
            <a:chExt cx="720" cy="365"/>
          </a:xfrm>
        </p:grpSpPr>
        <p:sp>
          <p:nvSpPr>
            <p:cNvPr id="287" name="任意多边形 145"/>
            <p:cNvSpPr/>
            <p:nvPr/>
          </p:nvSpPr>
          <p:spPr>
            <a:xfrm flipV="1">
              <a:off x="5256" y="2640"/>
              <a:ext cx="721" cy="362"/>
            </a:xfrm>
            <a:custGeom>
              <a:avLst/>
              <a:gdLst/>
              <a:ahLst/>
              <a:cxnLst>
                <a:cxn ang="3">
                  <a:pos x="hc" y="t"/>
                </a:cxn>
                <a:cxn ang="cd2">
                  <a:pos x="l" y="vc"/>
                </a:cxn>
                <a:cxn ang="cd4">
                  <a:pos x="hc" y="b"/>
                </a:cxn>
                <a:cxn ang="0">
                  <a:pos x="r" y="vc"/>
                </a:cxn>
              </a:cxnLst>
              <a:rect l="l" t="t" r="r" b="b"/>
              <a:pathLst>
                <a:path w="933" h="467">
                  <a:moveTo>
                    <a:pt x="0" y="467"/>
                  </a:moveTo>
                  <a:lnTo>
                    <a:pt x="467" y="0"/>
                  </a:lnTo>
                  <a:lnTo>
                    <a:pt x="933" y="467"/>
                  </a:lnTo>
                  <a:lnTo>
                    <a:pt x="0" y="467"/>
                  </a:lnTo>
                  <a:close/>
                </a:path>
              </a:pathLst>
            </a:custGeom>
            <a:noFill/>
            <a:ln w="19050">
              <a:gradFill>
                <a:gsLst>
                  <a:gs pos="0">
                    <a:srgbClr val="23FFFF"/>
                  </a:gs>
                  <a:gs pos="90000">
                    <a:srgbClr val="23FFF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华文中宋" panose="02010600040101010101" charset="-122"/>
              </a:endParaRPr>
            </a:p>
          </p:txBody>
        </p:sp>
        <p:sp>
          <p:nvSpPr>
            <p:cNvPr id="288" name="任意多边形 17"/>
            <p:cNvSpPr/>
            <p:nvPr/>
          </p:nvSpPr>
          <p:spPr>
            <a:xfrm flipV="1">
              <a:off x="5446" y="2637"/>
              <a:ext cx="343" cy="172"/>
            </a:xfrm>
            <a:custGeom>
              <a:avLst/>
              <a:gdLst/>
              <a:ahLst/>
              <a:cxnLst>
                <a:cxn ang="3">
                  <a:pos x="hc" y="t"/>
                </a:cxn>
                <a:cxn ang="cd2">
                  <a:pos x="l" y="vc"/>
                </a:cxn>
                <a:cxn ang="cd4">
                  <a:pos x="hc" y="b"/>
                </a:cxn>
                <a:cxn ang="0">
                  <a:pos x="r" y="vc"/>
                </a:cxn>
              </a:cxnLst>
              <a:rect l="l" t="t" r="r" b="b"/>
              <a:pathLst>
                <a:path w="933" h="467">
                  <a:moveTo>
                    <a:pt x="0" y="467"/>
                  </a:moveTo>
                  <a:lnTo>
                    <a:pt x="467" y="0"/>
                  </a:lnTo>
                  <a:lnTo>
                    <a:pt x="933" y="467"/>
                  </a:lnTo>
                  <a:lnTo>
                    <a:pt x="0" y="467"/>
                  </a:lnTo>
                  <a:close/>
                </a:path>
              </a:pathLst>
            </a:custGeom>
            <a:gradFill>
              <a:gsLst>
                <a:gs pos="0">
                  <a:srgbClr val="23FFFF">
                    <a:alpha val="80000"/>
                  </a:srgbClr>
                </a:gs>
                <a:gs pos="90000">
                  <a:srgbClr val="23FFFF">
                    <a:alpha val="0"/>
                  </a:srgbClr>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华文中宋" panose="02010600040101010101" charset="-122"/>
              </a:endParaRPr>
            </a:p>
          </p:txBody>
        </p:sp>
      </p:grpSp>
      <p:grpSp>
        <p:nvGrpSpPr>
          <p:cNvPr id="289" name="组合 288"/>
          <p:cNvGrpSpPr/>
          <p:nvPr/>
        </p:nvGrpSpPr>
        <p:grpSpPr>
          <a:xfrm>
            <a:off x="1738630" y="4206240"/>
            <a:ext cx="339725" cy="172085"/>
            <a:chOff x="5256" y="2637"/>
            <a:chExt cx="720" cy="365"/>
          </a:xfrm>
        </p:grpSpPr>
        <p:sp>
          <p:nvSpPr>
            <p:cNvPr id="290" name="任意多边形 145"/>
            <p:cNvSpPr/>
            <p:nvPr/>
          </p:nvSpPr>
          <p:spPr>
            <a:xfrm flipV="1">
              <a:off x="5256" y="2640"/>
              <a:ext cx="721" cy="362"/>
            </a:xfrm>
            <a:custGeom>
              <a:avLst/>
              <a:gdLst/>
              <a:ahLst/>
              <a:cxnLst>
                <a:cxn ang="3">
                  <a:pos x="hc" y="t"/>
                </a:cxn>
                <a:cxn ang="cd2">
                  <a:pos x="l" y="vc"/>
                </a:cxn>
                <a:cxn ang="cd4">
                  <a:pos x="hc" y="b"/>
                </a:cxn>
                <a:cxn ang="0">
                  <a:pos x="r" y="vc"/>
                </a:cxn>
              </a:cxnLst>
              <a:rect l="l" t="t" r="r" b="b"/>
              <a:pathLst>
                <a:path w="933" h="467">
                  <a:moveTo>
                    <a:pt x="0" y="467"/>
                  </a:moveTo>
                  <a:lnTo>
                    <a:pt x="467" y="0"/>
                  </a:lnTo>
                  <a:lnTo>
                    <a:pt x="933" y="467"/>
                  </a:lnTo>
                  <a:lnTo>
                    <a:pt x="0" y="467"/>
                  </a:lnTo>
                  <a:close/>
                </a:path>
              </a:pathLst>
            </a:custGeom>
            <a:noFill/>
            <a:ln w="19050">
              <a:gradFill>
                <a:gsLst>
                  <a:gs pos="0">
                    <a:srgbClr val="23FFFF"/>
                  </a:gs>
                  <a:gs pos="90000">
                    <a:srgbClr val="23FFF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华文中宋" panose="02010600040101010101" charset="-122"/>
              </a:endParaRPr>
            </a:p>
          </p:txBody>
        </p:sp>
        <p:sp>
          <p:nvSpPr>
            <p:cNvPr id="291" name="任意多边形 17"/>
            <p:cNvSpPr/>
            <p:nvPr/>
          </p:nvSpPr>
          <p:spPr>
            <a:xfrm flipV="1">
              <a:off x="5446" y="2637"/>
              <a:ext cx="343" cy="172"/>
            </a:xfrm>
            <a:custGeom>
              <a:avLst/>
              <a:gdLst/>
              <a:ahLst/>
              <a:cxnLst>
                <a:cxn ang="3">
                  <a:pos x="hc" y="t"/>
                </a:cxn>
                <a:cxn ang="cd2">
                  <a:pos x="l" y="vc"/>
                </a:cxn>
                <a:cxn ang="cd4">
                  <a:pos x="hc" y="b"/>
                </a:cxn>
                <a:cxn ang="0">
                  <a:pos x="r" y="vc"/>
                </a:cxn>
              </a:cxnLst>
              <a:rect l="l" t="t" r="r" b="b"/>
              <a:pathLst>
                <a:path w="933" h="467">
                  <a:moveTo>
                    <a:pt x="0" y="467"/>
                  </a:moveTo>
                  <a:lnTo>
                    <a:pt x="467" y="0"/>
                  </a:lnTo>
                  <a:lnTo>
                    <a:pt x="933" y="467"/>
                  </a:lnTo>
                  <a:lnTo>
                    <a:pt x="0" y="467"/>
                  </a:lnTo>
                  <a:close/>
                </a:path>
              </a:pathLst>
            </a:custGeom>
            <a:gradFill>
              <a:gsLst>
                <a:gs pos="0">
                  <a:srgbClr val="23FFFF"/>
                </a:gs>
                <a:gs pos="90000">
                  <a:srgbClr val="23FFFF">
                    <a:alpha val="0"/>
                  </a:srgbClr>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华文中宋" panose="02010600040101010101" charset="-122"/>
              </a:endParaRPr>
            </a:p>
          </p:txBody>
        </p:sp>
      </p:grpSp>
      <p:grpSp>
        <p:nvGrpSpPr>
          <p:cNvPr id="8" name="组合 7"/>
          <p:cNvGrpSpPr/>
          <p:nvPr/>
        </p:nvGrpSpPr>
        <p:grpSpPr>
          <a:xfrm>
            <a:off x="229235" y="130175"/>
            <a:ext cx="8083550" cy="508635"/>
            <a:chOff x="361" y="205"/>
            <a:chExt cx="12730" cy="801"/>
          </a:xfrm>
        </p:grpSpPr>
        <p:sp>
          <p:nvSpPr>
            <p:cNvPr id="11" name="AutoShape 16"/>
            <p:cNvSpPr/>
            <p:nvPr/>
          </p:nvSpPr>
          <p:spPr>
            <a:xfrm>
              <a:off x="361" y="247"/>
              <a:ext cx="133" cy="133"/>
            </a:xfrm>
            <a:prstGeom prst="ellipse">
              <a:avLst/>
            </a:prstGeom>
            <a:solidFill>
              <a:srgbClr val="23FFFF"/>
            </a:solidFill>
          </p:spPr>
          <p:txBody>
            <a:bodyPr/>
            <a:lstStyle/>
            <a:p>
              <a:endParaRPr lang="zh-CN" altLang="en-US"/>
            </a:p>
          </p:txBody>
        </p:sp>
        <p:sp>
          <p:nvSpPr>
            <p:cNvPr id="12"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13"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14"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15"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16" name="AutoShape 21"/>
            <p:cNvSpPr/>
            <p:nvPr/>
          </p:nvSpPr>
          <p:spPr>
            <a:xfrm>
              <a:off x="361" y="432"/>
              <a:ext cx="133" cy="133"/>
            </a:xfrm>
            <a:prstGeom prst="ellipse">
              <a:avLst/>
            </a:prstGeom>
            <a:solidFill>
              <a:srgbClr val="23FFFF"/>
            </a:solidFill>
          </p:spPr>
          <p:txBody>
            <a:bodyPr/>
            <a:lstStyle/>
            <a:p>
              <a:endParaRPr lang="zh-CN" altLang="en-US"/>
            </a:p>
          </p:txBody>
        </p:sp>
        <p:sp>
          <p:nvSpPr>
            <p:cNvPr id="17"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18"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19"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20"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21" name="AutoShape 26"/>
            <p:cNvSpPr/>
            <p:nvPr/>
          </p:nvSpPr>
          <p:spPr>
            <a:xfrm>
              <a:off x="361" y="617"/>
              <a:ext cx="133" cy="133"/>
            </a:xfrm>
            <a:prstGeom prst="ellipse">
              <a:avLst/>
            </a:prstGeom>
            <a:solidFill>
              <a:srgbClr val="23FFFF"/>
            </a:solidFill>
          </p:spPr>
          <p:txBody>
            <a:bodyPr/>
            <a:lstStyle/>
            <a:p>
              <a:endParaRPr lang="zh-CN" altLang="en-US"/>
            </a:p>
          </p:txBody>
        </p:sp>
        <p:sp>
          <p:nvSpPr>
            <p:cNvPr id="23"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25"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26"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28"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29" name="AutoShape 31"/>
            <p:cNvSpPr/>
            <p:nvPr/>
          </p:nvSpPr>
          <p:spPr>
            <a:xfrm>
              <a:off x="361" y="803"/>
              <a:ext cx="133" cy="133"/>
            </a:xfrm>
            <a:prstGeom prst="ellipse">
              <a:avLst/>
            </a:prstGeom>
            <a:solidFill>
              <a:srgbClr val="23FFFF"/>
            </a:solidFill>
          </p:spPr>
          <p:txBody>
            <a:bodyPr/>
            <a:lstStyle/>
            <a:p>
              <a:endParaRPr lang="zh-CN" altLang="en-US"/>
            </a:p>
          </p:txBody>
        </p:sp>
        <p:sp>
          <p:nvSpPr>
            <p:cNvPr id="30"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31"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32"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33"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sp>
          <p:nvSpPr>
            <p:cNvPr id="34" name="文本框 33"/>
            <p:cNvSpPr txBox="1"/>
            <p:nvPr/>
          </p:nvSpPr>
          <p:spPr>
            <a:xfrm>
              <a:off x="1294" y="205"/>
              <a:ext cx="11797" cy="801"/>
            </a:xfrm>
            <a:prstGeom prst="rect">
              <a:avLst/>
            </a:prstGeom>
            <a:noFill/>
          </p:spPr>
          <p:txBody>
            <a:bodyPr wrap="square" rtlCol="0">
              <a:noAutofit/>
            </a:bodyPr>
            <a:lstStyle/>
            <a:p>
              <a:r>
                <a:rPr lang="en-US" sz="2800" b="1" dirty="0" err="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rPr>
                <a:t>计算机视觉模型在通信网络智能运维中的应用</a:t>
              </a:r>
            </a:p>
            <a:p>
              <a:endParaRPr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a:p>
              <a:endParaRPr lang="zh-CN" altLang="en-US"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p:txBody>
        </p:sp>
      </p:grpSp>
      <p:grpSp>
        <p:nvGrpSpPr>
          <p:cNvPr id="121" name="组合 120"/>
          <p:cNvGrpSpPr/>
          <p:nvPr/>
        </p:nvGrpSpPr>
        <p:grpSpPr>
          <a:xfrm>
            <a:off x="4138930" y="3119755"/>
            <a:ext cx="3816350" cy="2032000"/>
            <a:chOff x="496" y="6057"/>
            <a:chExt cx="5210" cy="2772"/>
          </a:xfrm>
          <a:effectLst>
            <a:reflection blurRad="6350" stA="15000" endA="300" endPos="30000" dist="50800" dir="5400000" sy="-100000" algn="bl" rotWithShape="0"/>
          </a:effectLst>
        </p:grpSpPr>
        <p:sp>
          <p:nvSpPr>
            <p:cNvPr id="122" name="矩形: 圆角 22"/>
            <p:cNvSpPr/>
            <p:nvPr>
              <p:custDataLst>
                <p:tags r:id="rId3"/>
              </p:custDataLst>
            </p:nvPr>
          </p:nvSpPr>
          <p:spPr>
            <a:xfrm>
              <a:off x="496" y="6057"/>
              <a:ext cx="5211" cy="2772"/>
            </a:xfrm>
            <a:prstGeom prst="roundRect">
              <a:avLst>
                <a:gd name="adj" fmla="val 6510"/>
              </a:avLst>
            </a:prstGeom>
            <a:solidFill>
              <a:schemeClr val="accent4">
                <a:lumMod val="20000"/>
                <a:lumOff val="80000"/>
                <a:alpha val="20000"/>
              </a:schemeClr>
            </a:solidFill>
            <a:ln w="6350">
              <a:solidFill>
                <a:schemeClr val="accent4">
                  <a:lumMod val="20000"/>
                  <a:lumOff val="8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Helvetica" panose="020B0604020202030204"/>
                <a:ea typeface="思源黑体 CN Regular" panose="020B0500000000000000" charset="-122"/>
                <a:cs typeface="华文中宋" panose="02010600040101010101" charset="-122"/>
              </a:endParaRPr>
            </a:p>
          </p:txBody>
        </p:sp>
        <p:pic>
          <p:nvPicPr>
            <p:cNvPr id="124" name="图片 123"/>
            <p:cNvPicPr>
              <a:picLocks noChangeAspect="1"/>
            </p:cNvPicPr>
            <p:nvPr>
              <p:custDataLst>
                <p:tags r:id="rId4"/>
              </p:custDataLst>
            </p:nvPr>
          </p:nvPicPr>
          <p:blipFill>
            <a:blip r:embed="rId12" cstate="print">
              <a:extLst>
                <a:ext uri="{28A0092B-C50C-407E-A947-70E740481C1C}">
                  <a14:useLocalDpi xmlns:a14="http://schemas.microsoft.com/office/drawing/2010/main" val="0"/>
                </a:ext>
              </a:extLst>
            </a:blip>
            <a:stretch>
              <a:fillRect/>
            </a:stretch>
          </p:blipFill>
          <p:spPr>
            <a:xfrm>
              <a:off x="673" y="6274"/>
              <a:ext cx="4802" cy="2337"/>
            </a:xfrm>
            <a:prstGeom prst="rect">
              <a:avLst/>
            </a:prstGeom>
          </p:spPr>
        </p:pic>
      </p:grpSp>
      <p:grpSp>
        <p:nvGrpSpPr>
          <p:cNvPr id="4" name="组合 3"/>
          <p:cNvGrpSpPr/>
          <p:nvPr/>
        </p:nvGrpSpPr>
        <p:grpSpPr>
          <a:xfrm flipV="1">
            <a:off x="8176260" y="4354195"/>
            <a:ext cx="476885" cy="991870"/>
            <a:chOff x="3199" y="5605"/>
            <a:chExt cx="862" cy="2278"/>
          </a:xfrm>
        </p:grpSpPr>
        <p:sp>
          <p:nvSpPr>
            <p:cNvPr id="6" name="图形 1"/>
            <p:cNvSpPr/>
            <p:nvPr>
              <p:custDataLst>
                <p:tags r:id="rId1"/>
              </p:custDataLst>
            </p:nvPr>
          </p:nvSpPr>
          <p:spPr>
            <a:xfrm rot="16200000" flipH="1" flipV="1">
              <a:off x="2563" y="6386"/>
              <a:ext cx="2279" cy="717"/>
            </a:xfrm>
            <a:custGeom>
              <a:avLst/>
              <a:gdLst>
                <a:gd name="connsiteX0" fmla="*/ 2721928 w 7153251"/>
                <a:gd name="connsiteY0" fmla="*/ 1956147 h 6858850"/>
                <a:gd name="connsiteX1" fmla="*/ 1705140 w 7153251"/>
                <a:gd name="connsiteY1" fmla="*/ 1956147 h 6858850"/>
                <a:gd name="connsiteX2" fmla="*/ 3577051 w 7153251"/>
                <a:gd name="connsiteY2" fmla="*/ 0 h 6858850"/>
                <a:gd name="connsiteX3" fmla="*/ 5448111 w 7153251"/>
                <a:gd name="connsiteY3" fmla="*/ 1956147 h 6858850"/>
                <a:gd name="connsiteX4" fmla="*/ 4431323 w 7153251"/>
                <a:gd name="connsiteY4" fmla="*/ 1956147 h 6858850"/>
                <a:gd name="connsiteX5" fmla="*/ 4240729 w 7153251"/>
                <a:gd name="connsiteY5" fmla="*/ 2152697 h 6858850"/>
                <a:gd name="connsiteX6" fmla="*/ 7153252 w 7153251"/>
                <a:gd name="connsiteY6" fmla="*/ 6858851 h 6858850"/>
                <a:gd name="connsiteX7" fmla="*/ 0 w 7153251"/>
                <a:gd name="connsiteY7" fmla="*/ 6858851 h 6858850"/>
                <a:gd name="connsiteX8" fmla="*/ 2912523 w 7153251"/>
                <a:gd name="connsiteY8" fmla="*/ 2152697 h 6858850"/>
                <a:gd name="connsiteX9" fmla="*/ 2721928 w 7153251"/>
                <a:gd name="connsiteY9" fmla="*/ 1956147 h 68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53251" h="6858850">
                  <a:moveTo>
                    <a:pt x="2721928" y="1956147"/>
                  </a:moveTo>
                  <a:lnTo>
                    <a:pt x="1705140" y="1956147"/>
                  </a:lnTo>
                  <a:lnTo>
                    <a:pt x="3577051" y="0"/>
                  </a:lnTo>
                  <a:lnTo>
                    <a:pt x="5448111" y="1956147"/>
                  </a:lnTo>
                  <a:lnTo>
                    <a:pt x="4431323" y="1956147"/>
                  </a:lnTo>
                  <a:cubicBezTo>
                    <a:pt x="4324114" y="1956147"/>
                    <a:pt x="4237325" y="2045488"/>
                    <a:pt x="4240729" y="2152697"/>
                  </a:cubicBezTo>
                  <a:cubicBezTo>
                    <a:pt x="4268808" y="3066530"/>
                    <a:pt x="4543638" y="6858851"/>
                    <a:pt x="7153252" y="6858851"/>
                  </a:cubicBezTo>
                  <a:lnTo>
                    <a:pt x="0" y="6858851"/>
                  </a:lnTo>
                  <a:cubicBezTo>
                    <a:pt x="2609614" y="6858851"/>
                    <a:pt x="2884444" y="3067381"/>
                    <a:pt x="2912523" y="2152697"/>
                  </a:cubicBezTo>
                  <a:cubicBezTo>
                    <a:pt x="2915927" y="2045488"/>
                    <a:pt x="2829989" y="1956147"/>
                    <a:pt x="2721928" y="1956147"/>
                  </a:cubicBezTo>
                  <a:close/>
                </a:path>
              </a:pathLst>
            </a:custGeom>
            <a:noFill/>
            <a:ln w="6350" cap="flat">
              <a:gradFill>
                <a:gsLst>
                  <a:gs pos="0">
                    <a:srgbClr val="23FFFF">
                      <a:alpha val="0"/>
                    </a:srgbClr>
                  </a:gs>
                  <a:gs pos="66206">
                    <a:srgbClr val="23FFFF"/>
                  </a:gs>
                  <a:gs pos="39000">
                    <a:srgbClr val="23FFFF">
                      <a:alpha val="0"/>
                    </a:srgbClr>
                  </a:gs>
                  <a:gs pos="84000">
                    <a:srgbClr val="23FFFF">
                      <a:alpha val="0"/>
                    </a:srgbClr>
                  </a:gs>
                </a:gsLst>
                <a:lin ang="5400000" scaled="1"/>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46380" rtl="0" eaLnBrk="1" fontAlgn="auto" latinLnBrk="0" hangingPunct="0">
                <a:lnSpc>
                  <a:spcPct val="100000"/>
                </a:lnSpc>
                <a:spcBef>
                  <a:spcPts val="0"/>
                </a:spcBef>
                <a:spcAft>
                  <a:spcPts val="0"/>
                </a:spcAft>
                <a:buClrTx/>
                <a:buSzTx/>
                <a:buFontTx/>
                <a:buNone/>
                <a:defRPr/>
              </a:pPr>
              <a:endParaRPr kumimoji="0" lang="zh-CN" altLang="en-US" sz="600" b="1" i="0" u="none" strike="noStrike" kern="0" cap="none" spc="0" normalizeH="0" baseline="0" noProof="0">
                <a:ln>
                  <a:noFill/>
                </a:ln>
                <a:solidFill>
                  <a:srgbClr val="FFFFFF"/>
                </a:solidFill>
                <a:effectLst/>
                <a:uLnTx/>
                <a:uFillTx/>
                <a:latin typeface="优设标题黑" panose="00000500000000000000" charset="-122"/>
                <a:ea typeface="优设标题黑" panose="00000500000000000000" charset="-122"/>
                <a:cs typeface="华文中宋" panose="02010600040101010101" charset="-122"/>
                <a:sym typeface="Helvetica Neue" panose="02000503000000020004"/>
              </a:endParaRPr>
            </a:p>
          </p:txBody>
        </p:sp>
        <p:sp>
          <p:nvSpPr>
            <p:cNvPr id="7" name="图形 1"/>
            <p:cNvSpPr/>
            <p:nvPr>
              <p:custDataLst>
                <p:tags r:id="rId2"/>
              </p:custDataLst>
            </p:nvPr>
          </p:nvSpPr>
          <p:spPr>
            <a:xfrm rot="16200000" flipH="1" flipV="1">
              <a:off x="2968" y="6313"/>
              <a:ext cx="1325" cy="862"/>
            </a:xfrm>
            <a:custGeom>
              <a:avLst/>
              <a:gdLst>
                <a:gd name="connsiteX0" fmla="*/ 2721928 w 7153251"/>
                <a:gd name="connsiteY0" fmla="*/ 1956147 h 6858850"/>
                <a:gd name="connsiteX1" fmla="*/ 1705140 w 7153251"/>
                <a:gd name="connsiteY1" fmla="*/ 1956147 h 6858850"/>
                <a:gd name="connsiteX2" fmla="*/ 3577051 w 7153251"/>
                <a:gd name="connsiteY2" fmla="*/ 0 h 6858850"/>
                <a:gd name="connsiteX3" fmla="*/ 5448111 w 7153251"/>
                <a:gd name="connsiteY3" fmla="*/ 1956147 h 6858850"/>
                <a:gd name="connsiteX4" fmla="*/ 4431323 w 7153251"/>
                <a:gd name="connsiteY4" fmla="*/ 1956147 h 6858850"/>
                <a:gd name="connsiteX5" fmla="*/ 4240729 w 7153251"/>
                <a:gd name="connsiteY5" fmla="*/ 2152697 h 6858850"/>
                <a:gd name="connsiteX6" fmla="*/ 7153252 w 7153251"/>
                <a:gd name="connsiteY6" fmla="*/ 6858851 h 6858850"/>
                <a:gd name="connsiteX7" fmla="*/ 0 w 7153251"/>
                <a:gd name="connsiteY7" fmla="*/ 6858851 h 6858850"/>
                <a:gd name="connsiteX8" fmla="*/ 2912523 w 7153251"/>
                <a:gd name="connsiteY8" fmla="*/ 2152697 h 6858850"/>
                <a:gd name="connsiteX9" fmla="*/ 2721928 w 7153251"/>
                <a:gd name="connsiteY9" fmla="*/ 1956147 h 68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53251" h="6858850">
                  <a:moveTo>
                    <a:pt x="2721928" y="1956147"/>
                  </a:moveTo>
                  <a:lnTo>
                    <a:pt x="1705140" y="1956147"/>
                  </a:lnTo>
                  <a:lnTo>
                    <a:pt x="3577051" y="0"/>
                  </a:lnTo>
                  <a:lnTo>
                    <a:pt x="5448111" y="1956147"/>
                  </a:lnTo>
                  <a:lnTo>
                    <a:pt x="4431323" y="1956147"/>
                  </a:lnTo>
                  <a:cubicBezTo>
                    <a:pt x="4324114" y="1956147"/>
                    <a:pt x="4237325" y="2045488"/>
                    <a:pt x="4240729" y="2152697"/>
                  </a:cubicBezTo>
                  <a:cubicBezTo>
                    <a:pt x="4268808" y="3066530"/>
                    <a:pt x="4543638" y="6858851"/>
                    <a:pt x="7153252" y="6858851"/>
                  </a:cubicBezTo>
                  <a:lnTo>
                    <a:pt x="0" y="6858851"/>
                  </a:lnTo>
                  <a:cubicBezTo>
                    <a:pt x="2609614" y="6858851"/>
                    <a:pt x="2884444" y="3067381"/>
                    <a:pt x="2912523" y="2152697"/>
                  </a:cubicBezTo>
                  <a:cubicBezTo>
                    <a:pt x="2915927" y="2045488"/>
                    <a:pt x="2829989" y="1956147"/>
                    <a:pt x="2721928" y="1956147"/>
                  </a:cubicBezTo>
                  <a:close/>
                </a:path>
              </a:pathLst>
            </a:custGeom>
            <a:gradFill>
              <a:gsLst>
                <a:gs pos="0">
                  <a:srgbClr val="23FFFF">
                    <a:alpha val="50000"/>
                  </a:srgbClr>
                </a:gs>
                <a:gs pos="100000">
                  <a:srgbClr val="23FFFF">
                    <a:alpha val="0"/>
                  </a:srgbClr>
                </a:gs>
              </a:gsLst>
              <a:lin ang="5400000" scaled="1"/>
            </a:gradFill>
            <a:ln w="12700" cap="flat">
              <a:gradFill>
                <a:gsLst>
                  <a:gs pos="0">
                    <a:srgbClr val="23FFFF"/>
                  </a:gs>
                  <a:gs pos="100000">
                    <a:srgbClr val="23FFFF">
                      <a:alpha val="0"/>
                    </a:srgbClr>
                  </a:gs>
                </a:gsLst>
                <a:lin ang="5400000" scaled="1"/>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46380" rtl="0" eaLnBrk="1" fontAlgn="auto" latinLnBrk="0" hangingPunct="0">
                <a:lnSpc>
                  <a:spcPct val="100000"/>
                </a:lnSpc>
                <a:spcBef>
                  <a:spcPts val="0"/>
                </a:spcBef>
                <a:spcAft>
                  <a:spcPts val="0"/>
                </a:spcAft>
                <a:buClrTx/>
                <a:buSzTx/>
                <a:buFontTx/>
                <a:buNone/>
                <a:defRPr/>
              </a:pPr>
              <a:endParaRPr kumimoji="0" lang="zh-CN" altLang="en-US" sz="600" b="1" i="0" u="none" strike="noStrike" kern="0" cap="none" spc="0" normalizeH="0" baseline="0" noProof="0">
                <a:ln>
                  <a:noFill/>
                </a:ln>
                <a:solidFill>
                  <a:srgbClr val="FFFFFF"/>
                </a:solidFill>
                <a:effectLst/>
                <a:uLnTx/>
                <a:uFillTx/>
                <a:latin typeface="优设标题黑" panose="00000500000000000000" charset="-122"/>
                <a:ea typeface="优设标题黑" panose="00000500000000000000" charset="-122"/>
                <a:cs typeface="华文中宋" panose="02010600040101010101" charset="-122"/>
                <a:sym typeface="Helvetica Neue" panose="02000503000000020004"/>
              </a:endParaRPr>
            </a:p>
          </p:txBody>
        </p:sp>
      </p:gr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73875"/>
          </a:xfrm>
          <a:prstGeom prst="rect">
            <a:avLst/>
          </a:prstGeom>
        </p:spPr>
      </p:pic>
      <p:pic>
        <p:nvPicPr>
          <p:cNvPr id="73" name="Picture 70"/>
          <p:cNvPicPr>
            <a:picLocks noChangeAspect="1"/>
          </p:cNvPicPr>
          <p:nvPr/>
        </p:nvPicPr>
        <p:blipFill>
          <a:blip r:embed="rId6" cstate="email"/>
          <a:stretch>
            <a:fillRect/>
          </a:stretch>
        </p:blipFill>
        <p:spPr>
          <a:xfrm>
            <a:off x="12065" y="777875"/>
            <a:ext cx="12179820" cy="6096000"/>
          </a:xfrm>
          <a:prstGeom prst="rect">
            <a:avLst/>
          </a:prstGeom>
        </p:spPr>
      </p:pic>
      <p:sp>
        <p:nvSpPr>
          <p:cNvPr id="5" name="矩形 4"/>
          <p:cNvSpPr/>
          <p:nvPr/>
        </p:nvSpPr>
        <p:spPr>
          <a:xfrm flipH="1" flipV="1">
            <a:off x="0" y="0"/>
            <a:ext cx="12197080" cy="6873875"/>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80" name="图片 179" descr="C:/Users/DELL/Desktop/公司LOGO.png公司LOGO"/>
          <p:cNvPicPr>
            <a:picLocks noChangeAspect="1"/>
          </p:cNvPicPr>
          <p:nvPr/>
        </p:nvPicPr>
        <p:blipFill>
          <a:blip r:embed="rId7"/>
          <a:srcRect l="1778" r="1778"/>
          <a:stretch>
            <a:fillRect/>
          </a:stretch>
        </p:blipFill>
        <p:spPr>
          <a:xfrm>
            <a:off x="10363200" y="228600"/>
            <a:ext cx="2000250" cy="571500"/>
          </a:xfrm>
          <a:prstGeom prst="rect">
            <a:avLst/>
          </a:prstGeom>
        </p:spPr>
      </p:pic>
      <p:sp>
        <p:nvSpPr>
          <p:cNvPr id="26" name="椭圆 25"/>
          <p:cNvSpPr/>
          <p:nvPr/>
        </p:nvSpPr>
        <p:spPr>
          <a:xfrm>
            <a:off x="670814" y="-1218474"/>
            <a:ext cx="10850372" cy="10646228"/>
          </a:xfrm>
          <a:prstGeom prst="ellipse">
            <a:avLst/>
          </a:prstGeom>
          <a:gradFill>
            <a:gsLst>
              <a:gs pos="96000">
                <a:srgbClr val="23FFFF">
                  <a:alpha val="0"/>
                </a:srgbClr>
              </a:gs>
              <a:gs pos="4000">
                <a:srgbClr val="23FFFF">
                  <a:alpha val="0"/>
                </a:srgbClr>
              </a:gs>
              <a:gs pos="0">
                <a:srgbClr val="23FFFF">
                  <a:alpha val="20000"/>
                </a:srgbClr>
              </a:gs>
              <a:gs pos="100000">
                <a:srgbClr val="23FFFF">
                  <a:alpha val="20000"/>
                </a:srgbClr>
              </a:gs>
            </a:gsLst>
            <a:lin ang="0" scaled="0"/>
          </a:gradFill>
          <a:ln>
            <a:gradFill>
              <a:gsLst>
                <a:gs pos="96000">
                  <a:srgbClr val="23FFFF">
                    <a:alpha val="0"/>
                  </a:srgbClr>
                </a:gs>
                <a:gs pos="4000">
                  <a:srgbClr val="23FFFF">
                    <a:alpha val="0"/>
                  </a:srgbClr>
                </a:gs>
                <a:gs pos="0">
                  <a:srgbClr val="23FFFF"/>
                </a:gs>
                <a:gs pos="100000">
                  <a:srgbClr val="23FFFF"/>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grpSp>
        <p:nvGrpSpPr>
          <p:cNvPr id="49" name="组合 48"/>
          <p:cNvGrpSpPr/>
          <p:nvPr/>
        </p:nvGrpSpPr>
        <p:grpSpPr>
          <a:xfrm>
            <a:off x="11284585" y="3489325"/>
            <a:ext cx="472440" cy="472440"/>
            <a:chOff x="17771" y="5388"/>
            <a:chExt cx="744" cy="744"/>
          </a:xfrm>
        </p:grpSpPr>
        <p:sp>
          <p:nvSpPr>
            <p:cNvPr id="76" name="椭圆 75"/>
            <p:cNvSpPr/>
            <p:nvPr/>
          </p:nvSpPr>
          <p:spPr>
            <a:xfrm flipH="1">
              <a:off x="17771" y="5388"/>
              <a:ext cx="745" cy="745"/>
            </a:xfrm>
            <a:prstGeom prst="ellipse">
              <a:avLst/>
            </a:prstGeom>
            <a:noFill/>
            <a:ln>
              <a:solidFill>
                <a:srgbClr val="23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79" name="椭圆 78"/>
            <p:cNvSpPr/>
            <p:nvPr/>
          </p:nvSpPr>
          <p:spPr>
            <a:xfrm flipH="1">
              <a:off x="17881" y="5497"/>
              <a:ext cx="525" cy="525"/>
            </a:xfrm>
            <a:prstGeom prst="ellipse">
              <a:avLst/>
            </a:prstGeom>
            <a:solidFill>
              <a:srgbClr val="23FFFF"/>
            </a:solidFill>
            <a:ln>
              <a:solidFill>
                <a:srgbClr val="23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80" name="箭头: V 形 79"/>
            <p:cNvSpPr/>
            <p:nvPr/>
          </p:nvSpPr>
          <p:spPr>
            <a:xfrm>
              <a:off x="18046" y="5653"/>
              <a:ext cx="195" cy="215"/>
            </a:xfrm>
            <a:prstGeom prst="chevron">
              <a:avLst/>
            </a:prstGeom>
            <a:solidFill>
              <a:srgbClr val="403A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华文中宋" panose="02010600040101010101" charset="-122"/>
              </a:endParaRPr>
            </a:p>
          </p:txBody>
        </p:sp>
      </p:grpSp>
      <p:sp>
        <p:nvSpPr>
          <p:cNvPr id="30" name="椭圆 29"/>
          <p:cNvSpPr/>
          <p:nvPr/>
        </p:nvSpPr>
        <p:spPr>
          <a:xfrm>
            <a:off x="3630930" y="1427480"/>
            <a:ext cx="1059815" cy="1059180"/>
          </a:xfrm>
          <a:prstGeom prst="ellipse">
            <a:avLst/>
          </a:prstGeom>
          <a:gradFill flip="none" rotWithShape="1">
            <a:gsLst>
              <a:gs pos="51000">
                <a:srgbClr val="23FFFF">
                  <a:alpha val="0"/>
                </a:srgbClr>
              </a:gs>
              <a:gs pos="100000">
                <a:srgbClr val="23FFF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中宋" panose="02010600040101010101" charset="-122"/>
              <a:ea typeface="华文中宋" panose="02010600040101010101" charset="-122"/>
              <a:cs typeface="华文中宋" panose="02010600040101010101" charset="-122"/>
            </a:endParaRPr>
          </a:p>
        </p:txBody>
      </p:sp>
      <p:sp>
        <p:nvSpPr>
          <p:cNvPr id="81" name="椭圆 80"/>
          <p:cNvSpPr/>
          <p:nvPr/>
        </p:nvSpPr>
        <p:spPr>
          <a:xfrm>
            <a:off x="7406640" y="1427480"/>
            <a:ext cx="1059815" cy="1059180"/>
          </a:xfrm>
          <a:prstGeom prst="ellipse">
            <a:avLst/>
          </a:prstGeom>
          <a:gradFill flip="none" rotWithShape="1">
            <a:gsLst>
              <a:gs pos="51000">
                <a:srgbClr val="23FFFF">
                  <a:alpha val="0"/>
                </a:srgbClr>
              </a:gs>
              <a:gs pos="100000">
                <a:srgbClr val="23FFF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中宋" panose="02010600040101010101" charset="-122"/>
              <a:ea typeface="华文中宋" panose="02010600040101010101" charset="-122"/>
              <a:cs typeface="华文中宋" panose="02010600040101010101" charset="-122"/>
            </a:endParaRPr>
          </a:p>
        </p:txBody>
      </p:sp>
      <p:pic>
        <p:nvPicPr>
          <p:cNvPr id="48" name="图片 47" descr="wuguan"/>
          <p:cNvPicPr>
            <a:picLocks noChangeAspect="1"/>
          </p:cNvPicPr>
          <p:nvPr/>
        </p:nvPicPr>
        <p:blipFill>
          <a:blip r:embed="rId8">
            <a:alphaModFix amt="80000"/>
          </a:blip>
          <a:stretch>
            <a:fillRect/>
          </a:stretch>
        </p:blipFill>
        <p:spPr>
          <a:xfrm>
            <a:off x="3903345" y="1700530"/>
            <a:ext cx="513715" cy="513715"/>
          </a:xfrm>
          <a:prstGeom prst="rect">
            <a:avLst/>
          </a:prstGeom>
        </p:spPr>
      </p:pic>
      <p:pic>
        <p:nvPicPr>
          <p:cNvPr id="56" name="图片 55" descr="作业许可"/>
          <p:cNvPicPr>
            <a:picLocks noChangeAspect="1"/>
          </p:cNvPicPr>
          <p:nvPr/>
        </p:nvPicPr>
        <p:blipFill>
          <a:blip r:embed="rId9">
            <a:alphaModFix amt="80000"/>
          </a:blip>
          <a:stretch>
            <a:fillRect/>
          </a:stretch>
        </p:blipFill>
        <p:spPr>
          <a:xfrm>
            <a:off x="7609840" y="1676400"/>
            <a:ext cx="653415" cy="653415"/>
          </a:xfrm>
          <a:prstGeom prst="rect">
            <a:avLst/>
          </a:prstGeom>
        </p:spPr>
      </p:pic>
      <p:sp>
        <p:nvSpPr>
          <p:cNvPr id="4" name="任意多边形: 形状 38"/>
          <p:cNvSpPr/>
          <p:nvPr/>
        </p:nvSpPr>
        <p:spPr>
          <a:xfrm>
            <a:off x="3707130" y="1551305"/>
            <a:ext cx="4682490" cy="4682490"/>
          </a:xfrm>
          <a:custGeom>
            <a:avLst/>
            <a:gdLst>
              <a:gd name="connsiteX0" fmla="*/ 1365250 w 2730500"/>
              <a:gd name="connsiteY0" fmla="*/ 0 h 2730500"/>
              <a:gd name="connsiteX1" fmla="*/ 2128575 w 2730500"/>
              <a:gd name="connsiteY1" fmla="*/ 233163 h 2730500"/>
              <a:gd name="connsiteX2" fmla="*/ 2138296 w 2730500"/>
              <a:gd name="connsiteY2" fmla="*/ 240433 h 2730500"/>
              <a:gd name="connsiteX3" fmla="*/ 2135596 w 2730500"/>
              <a:gd name="connsiteY3" fmla="*/ 267217 h 2730500"/>
              <a:gd name="connsiteX4" fmla="*/ 2444478 w 2730500"/>
              <a:gd name="connsiteY4" fmla="*/ 576099 h 2730500"/>
              <a:gd name="connsiteX5" fmla="*/ 2475673 w 2730500"/>
              <a:gd name="connsiteY5" fmla="*/ 572954 h 2730500"/>
              <a:gd name="connsiteX6" fmla="*/ 2497337 w 2730500"/>
              <a:gd name="connsiteY6" fmla="*/ 601926 h 2730500"/>
              <a:gd name="connsiteX7" fmla="*/ 2730500 w 2730500"/>
              <a:gd name="connsiteY7" fmla="*/ 1365250 h 2730500"/>
              <a:gd name="connsiteX8" fmla="*/ 2497337 w 2730500"/>
              <a:gd name="connsiteY8" fmla="*/ 2128574 h 2730500"/>
              <a:gd name="connsiteX9" fmla="*/ 2478711 w 2730500"/>
              <a:gd name="connsiteY9" fmla="*/ 2153483 h 2730500"/>
              <a:gd name="connsiteX10" fmla="*/ 2444478 w 2730500"/>
              <a:gd name="connsiteY10" fmla="*/ 2150032 h 2730500"/>
              <a:gd name="connsiteX11" fmla="*/ 2135596 w 2730500"/>
              <a:gd name="connsiteY11" fmla="*/ 2458914 h 2730500"/>
              <a:gd name="connsiteX12" fmla="*/ 2138706 w 2730500"/>
              <a:gd name="connsiteY12" fmla="*/ 2489761 h 2730500"/>
              <a:gd name="connsiteX13" fmla="*/ 2128575 w 2730500"/>
              <a:gd name="connsiteY13" fmla="*/ 2497337 h 2730500"/>
              <a:gd name="connsiteX14" fmla="*/ 1365250 w 2730500"/>
              <a:gd name="connsiteY14" fmla="*/ 2730500 h 2730500"/>
              <a:gd name="connsiteX15" fmla="*/ 601926 w 2730500"/>
              <a:gd name="connsiteY15" fmla="*/ 2497337 h 2730500"/>
              <a:gd name="connsiteX16" fmla="*/ 591795 w 2730500"/>
              <a:gd name="connsiteY16" fmla="*/ 2489761 h 2730500"/>
              <a:gd name="connsiteX17" fmla="*/ 594904 w 2730500"/>
              <a:gd name="connsiteY17" fmla="*/ 2458914 h 2730500"/>
              <a:gd name="connsiteX18" fmla="*/ 286022 w 2730500"/>
              <a:gd name="connsiteY18" fmla="*/ 2150032 h 2730500"/>
              <a:gd name="connsiteX19" fmla="*/ 251790 w 2730500"/>
              <a:gd name="connsiteY19" fmla="*/ 2153483 h 2730500"/>
              <a:gd name="connsiteX20" fmla="*/ 233163 w 2730500"/>
              <a:gd name="connsiteY20" fmla="*/ 2128574 h 2730500"/>
              <a:gd name="connsiteX21" fmla="*/ 0 w 2730500"/>
              <a:gd name="connsiteY21" fmla="*/ 1365250 h 2730500"/>
              <a:gd name="connsiteX22" fmla="*/ 233163 w 2730500"/>
              <a:gd name="connsiteY22" fmla="*/ 601926 h 2730500"/>
              <a:gd name="connsiteX23" fmla="*/ 254828 w 2730500"/>
              <a:gd name="connsiteY23" fmla="*/ 572954 h 2730500"/>
              <a:gd name="connsiteX24" fmla="*/ 286022 w 2730500"/>
              <a:gd name="connsiteY24" fmla="*/ 576099 h 2730500"/>
              <a:gd name="connsiteX25" fmla="*/ 594904 w 2730500"/>
              <a:gd name="connsiteY25" fmla="*/ 267217 h 2730500"/>
              <a:gd name="connsiteX26" fmla="*/ 592204 w 2730500"/>
              <a:gd name="connsiteY26" fmla="*/ 240433 h 2730500"/>
              <a:gd name="connsiteX27" fmla="*/ 601926 w 2730500"/>
              <a:gd name="connsiteY27" fmla="*/ 233163 h 2730500"/>
              <a:gd name="connsiteX28" fmla="*/ 1365250 w 2730500"/>
              <a:gd name="connsiteY28" fmla="*/ 0 h 273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30500" h="2730500">
                <a:moveTo>
                  <a:pt x="1365250" y="0"/>
                </a:moveTo>
                <a:cubicBezTo>
                  <a:pt x="1648003" y="0"/>
                  <a:pt x="1910679" y="85956"/>
                  <a:pt x="2128575" y="233163"/>
                </a:cubicBezTo>
                <a:lnTo>
                  <a:pt x="2138296" y="240433"/>
                </a:lnTo>
                <a:lnTo>
                  <a:pt x="2135596" y="267217"/>
                </a:lnTo>
                <a:cubicBezTo>
                  <a:pt x="2135596" y="437808"/>
                  <a:pt x="2273887" y="576099"/>
                  <a:pt x="2444478" y="576099"/>
                </a:cubicBezTo>
                <a:lnTo>
                  <a:pt x="2475673" y="572954"/>
                </a:lnTo>
                <a:lnTo>
                  <a:pt x="2497337" y="601926"/>
                </a:lnTo>
                <a:cubicBezTo>
                  <a:pt x="2644544" y="819821"/>
                  <a:pt x="2730500" y="1082498"/>
                  <a:pt x="2730500" y="1365250"/>
                </a:cubicBezTo>
                <a:cubicBezTo>
                  <a:pt x="2730500" y="1648003"/>
                  <a:pt x="2644544" y="1910679"/>
                  <a:pt x="2497337" y="2128574"/>
                </a:cubicBezTo>
                <a:lnTo>
                  <a:pt x="2478711" y="2153483"/>
                </a:lnTo>
                <a:lnTo>
                  <a:pt x="2444478" y="2150032"/>
                </a:lnTo>
                <a:cubicBezTo>
                  <a:pt x="2273887" y="2150032"/>
                  <a:pt x="2135596" y="2288323"/>
                  <a:pt x="2135596" y="2458914"/>
                </a:cubicBezTo>
                <a:lnTo>
                  <a:pt x="2138706" y="2489761"/>
                </a:lnTo>
                <a:lnTo>
                  <a:pt x="2128575" y="2497337"/>
                </a:lnTo>
                <a:cubicBezTo>
                  <a:pt x="1910679" y="2644544"/>
                  <a:pt x="1648003" y="2730500"/>
                  <a:pt x="1365250" y="2730500"/>
                </a:cubicBezTo>
                <a:cubicBezTo>
                  <a:pt x="1082498" y="2730500"/>
                  <a:pt x="819821" y="2644544"/>
                  <a:pt x="601926" y="2497337"/>
                </a:cubicBezTo>
                <a:lnTo>
                  <a:pt x="591795" y="2489761"/>
                </a:lnTo>
                <a:lnTo>
                  <a:pt x="594904" y="2458914"/>
                </a:lnTo>
                <a:cubicBezTo>
                  <a:pt x="594904" y="2288323"/>
                  <a:pt x="456613" y="2150032"/>
                  <a:pt x="286022" y="2150032"/>
                </a:cubicBezTo>
                <a:lnTo>
                  <a:pt x="251790" y="2153483"/>
                </a:lnTo>
                <a:lnTo>
                  <a:pt x="233163" y="2128574"/>
                </a:lnTo>
                <a:cubicBezTo>
                  <a:pt x="85956" y="1910679"/>
                  <a:pt x="0" y="1648003"/>
                  <a:pt x="0" y="1365250"/>
                </a:cubicBezTo>
                <a:cubicBezTo>
                  <a:pt x="0" y="1082498"/>
                  <a:pt x="85956" y="819821"/>
                  <a:pt x="233163" y="601926"/>
                </a:cubicBezTo>
                <a:lnTo>
                  <a:pt x="254828" y="572954"/>
                </a:lnTo>
                <a:lnTo>
                  <a:pt x="286022" y="576099"/>
                </a:lnTo>
                <a:cubicBezTo>
                  <a:pt x="456613" y="576099"/>
                  <a:pt x="594904" y="437808"/>
                  <a:pt x="594904" y="267217"/>
                </a:cubicBezTo>
                <a:lnTo>
                  <a:pt x="592204" y="240433"/>
                </a:lnTo>
                <a:lnTo>
                  <a:pt x="601926" y="233163"/>
                </a:lnTo>
                <a:cubicBezTo>
                  <a:pt x="819821" y="85956"/>
                  <a:pt x="1082498" y="0"/>
                  <a:pt x="1365250" y="0"/>
                </a:cubicBezTo>
                <a:close/>
              </a:path>
            </a:pathLst>
          </a:custGeom>
          <a:gradFill flip="none" rotWithShape="1">
            <a:gsLst>
              <a:gs pos="45000">
                <a:srgbClr val="23FFFF">
                  <a:alpha val="0"/>
                </a:srgbClr>
              </a:gs>
              <a:gs pos="100000">
                <a:srgbClr val="23FFFF">
                  <a:alpha val="3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中宋" panose="02010600040101010101" charset="-122"/>
              <a:ea typeface="华文中宋" panose="02010600040101010101" charset="-122"/>
              <a:cs typeface="华文中宋" panose="02010600040101010101" charset="-122"/>
            </a:endParaRPr>
          </a:p>
        </p:txBody>
      </p:sp>
      <p:grpSp>
        <p:nvGrpSpPr>
          <p:cNvPr id="10" name="组合 9"/>
          <p:cNvGrpSpPr/>
          <p:nvPr/>
        </p:nvGrpSpPr>
        <p:grpSpPr>
          <a:xfrm>
            <a:off x="3382645" y="1226820"/>
            <a:ext cx="5331460" cy="5331460"/>
            <a:chOff x="4541520" y="1874520"/>
            <a:chExt cx="3108960" cy="3108960"/>
          </a:xfrm>
        </p:grpSpPr>
        <p:sp>
          <p:nvSpPr>
            <p:cNvPr id="40" name="弧形 39"/>
            <p:cNvSpPr/>
            <p:nvPr/>
          </p:nvSpPr>
          <p:spPr>
            <a:xfrm>
              <a:off x="4541520" y="1874520"/>
              <a:ext cx="3108960" cy="3108960"/>
            </a:xfrm>
            <a:prstGeom prst="arc">
              <a:avLst>
                <a:gd name="adj1" fmla="val 14359864"/>
                <a:gd name="adj2" fmla="val 18087536"/>
              </a:avLst>
            </a:prstGeom>
            <a:noFill/>
            <a:ln>
              <a:solidFill>
                <a:srgbClr val="23FFFF"/>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中宋" panose="02010600040101010101" charset="-122"/>
                <a:ea typeface="华文中宋" panose="02010600040101010101" charset="-122"/>
                <a:cs typeface="华文中宋" panose="02010600040101010101" charset="-122"/>
              </a:endParaRPr>
            </a:p>
          </p:txBody>
        </p:sp>
        <p:sp>
          <p:nvSpPr>
            <p:cNvPr id="41" name="弧形 40"/>
            <p:cNvSpPr/>
            <p:nvPr/>
          </p:nvSpPr>
          <p:spPr>
            <a:xfrm rot="5400000">
              <a:off x="4541520" y="1874520"/>
              <a:ext cx="3108960" cy="3108960"/>
            </a:xfrm>
            <a:prstGeom prst="arc">
              <a:avLst>
                <a:gd name="adj1" fmla="val 14359864"/>
                <a:gd name="adj2" fmla="val 18124232"/>
              </a:avLst>
            </a:prstGeom>
            <a:noFill/>
            <a:ln>
              <a:solidFill>
                <a:srgbClr val="23FFFF"/>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华文中宋" panose="02010600040101010101" charset="-122"/>
                <a:ea typeface="华文中宋" panose="02010600040101010101" charset="-122"/>
                <a:cs typeface="华文中宋" panose="02010600040101010101" charset="-122"/>
              </a:endParaRPr>
            </a:p>
          </p:txBody>
        </p:sp>
        <p:sp>
          <p:nvSpPr>
            <p:cNvPr id="42" name="弧形 41"/>
            <p:cNvSpPr/>
            <p:nvPr/>
          </p:nvSpPr>
          <p:spPr>
            <a:xfrm rot="10800000">
              <a:off x="4541520" y="1874520"/>
              <a:ext cx="3108960" cy="3108960"/>
            </a:xfrm>
            <a:prstGeom prst="arc">
              <a:avLst>
                <a:gd name="adj1" fmla="val 14359864"/>
                <a:gd name="adj2" fmla="val 18083512"/>
              </a:avLst>
            </a:prstGeom>
            <a:noFill/>
            <a:ln>
              <a:solidFill>
                <a:srgbClr val="23FFFF"/>
              </a:solidFill>
              <a:tailEnd type="non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中宋" panose="02010600040101010101" charset="-122"/>
                <a:ea typeface="华文中宋" panose="02010600040101010101" charset="-122"/>
                <a:cs typeface="华文中宋" panose="02010600040101010101" charset="-122"/>
              </a:endParaRPr>
            </a:p>
          </p:txBody>
        </p:sp>
        <p:sp>
          <p:nvSpPr>
            <p:cNvPr id="43" name="弧形 42"/>
            <p:cNvSpPr/>
            <p:nvPr/>
          </p:nvSpPr>
          <p:spPr>
            <a:xfrm rot="16200000">
              <a:off x="4541520" y="1874520"/>
              <a:ext cx="3108960" cy="3108960"/>
            </a:xfrm>
            <a:prstGeom prst="arc">
              <a:avLst>
                <a:gd name="adj1" fmla="val 14359864"/>
                <a:gd name="adj2" fmla="val 18124232"/>
              </a:avLst>
            </a:prstGeom>
            <a:noFill/>
            <a:ln>
              <a:solidFill>
                <a:srgbClr val="23FFFF"/>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华文中宋" panose="02010600040101010101" charset="-122"/>
                <a:ea typeface="华文中宋" panose="02010600040101010101" charset="-122"/>
                <a:cs typeface="华文中宋" panose="02010600040101010101" charset="-122"/>
              </a:endParaRPr>
            </a:p>
          </p:txBody>
        </p:sp>
      </p:grpSp>
      <p:sp>
        <p:nvSpPr>
          <p:cNvPr id="11" name="椭圆 10"/>
          <p:cNvSpPr/>
          <p:nvPr/>
        </p:nvSpPr>
        <p:spPr>
          <a:xfrm>
            <a:off x="3630930" y="5287645"/>
            <a:ext cx="1059815" cy="1059180"/>
          </a:xfrm>
          <a:prstGeom prst="ellipse">
            <a:avLst/>
          </a:prstGeom>
          <a:gradFill flip="none" rotWithShape="1">
            <a:gsLst>
              <a:gs pos="51000">
                <a:srgbClr val="23FFFF">
                  <a:alpha val="0"/>
                </a:srgbClr>
              </a:gs>
              <a:gs pos="100000">
                <a:srgbClr val="23FFF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中宋" panose="02010600040101010101" charset="-122"/>
              <a:ea typeface="华文中宋" panose="02010600040101010101" charset="-122"/>
              <a:cs typeface="华文中宋" panose="02010600040101010101" charset="-122"/>
            </a:endParaRPr>
          </a:p>
        </p:txBody>
      </p:sp>
      <p:sp>
        <p:nvSpPr>
          <p:cNvPr id="14" name="椭圆 13"/>
          <p:cNvSpPr/>
          <p:nvPr/>
        </p:nvSpPr>
        <p:spPr>
          <a:xfrm>
            <a:off x="7406640" y="5288915"/>
            <a:ext cx="1059815" cy="1059180"/>
          </a:xfrm>
          <a:prstGeom prst="ellipse">
            <a:avLst/>
          </a:prstGeom>
          <a:gradFill flip="none" rotWithShape="1">
            <a:gsLst>
              <a:gs pos="50000">
                <a:srgbClr val="23FFFF">
                  <a:alpha val="0"/>
                </a:srgbClr>
              </a:gs>
              <a:gs pos="100000">
                <a:srgbClr val="23FFF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中宋" panose="02010600040101010101" charset="-122"/>
              <a:ea typeface="华文中宋" panose="02010600040101010101" charset="-122"/>
              <a:cs typeface="华文中宋" panose="02010600040101010101" charset="-122"/>
            </a:endParaRPr>
          </a:p>
        </p:txBody>
      </p:sp>
      <p:grpSp>
        <p:nvGrpSpPr>
          <p:cNvPr id="50" name="组合 49"/>
          <p:cNvGrpSpPr/>
          <p:nvPr/>
        </p:nvGrpSpPr>
        <p:grpSpPr>
          <a:xfrm>
            <a:off x="4690745" y="2486660"/>
            <a:ext cx="2715260" cy="2812415"/>
            <a:chOff x="7512" y="4516"/>
            <a:chExt cx="4276" cy="4429"/>
          </a:xfrm>
        </p:grpSpPr>
        <p:cxnSp>
          <p:nvCxnSpPr>
            <p:cNvPr id="16" name="直接连接符 15"/>
            <p:cNvCxnSpPr/>
            <p:nvPr/>
          </p:nvCxnSpPr>
          <p:spPr>
            <a:xfrm flipH="1" flipV="1">
              <a:off x="7512" y="4516"/>
              <a:ext cx="2138" cy="2215"/>
            </a:xfrm>
            <a:prstGeom prst="line">
              <a:avLst/>
            </a:prstGeom>
            <a:ln w="12700" cap="rnd">
              <a:gradFill>
                <a:gsLst>
                  <a:gs pos="70000">
                    <a:srgbClr val="23FFFF">
                      <a:alpha val="0"/>
                    </a:srgbClr>
                  </a:gs>
                  <a:gs pos="100000">
                    <a:srgbClr val="23FF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9650" y="4516"/>
              <a:ext cx="2138" cy="2215"/>
            </a:xfrm>
            <a:prstGeom prst="line">
              <a:avLst/>
            </a:prstGeom>
            <a:ln w="12700" cap="rnd">
              <a:gradFill>
                <a:gsLst>
                  <a:gs pos="70000">
                    <a:srgbClr val="23FFFF">
                      <a:alpha val="0"/>
                    </a:srgbClr>
                  </a:gs>
                  <a:gs pos="100000">
                    <a:srgbClr val="23FF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7512" y="6731"/>
              <a:ext cx="2138" cy="2215"/>
            </a:xfrm>
            <a:prstGeom prst="line">
              <a:avLst/>
            </a:prstGeom>
            <a:ln w="12700" cap="rnd">
              <a:gradFill>
                <a:gsLst>
                  <a:gs pos="70000">
                    <a:srgbClr val="23FFFF">
                      <a:alpha val="0"/>
                    </a:srgbClr>
                  </a:gs>
                  <a:gs pos="100000">
                    <a:srgbClr val="23FF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9650" y="6731"/>
              <a:ext cx="2138" cy="2215"/>
            </a:xfrm>
            <a:prstGeom prst="line">
              <a:avLst/>
            </a:prstGeom>
            <a:ln w="12700" cap="rnd">
              <a:gradFill>
                <a:gsLst>
                  <a:gs pos="70000">
                    <a:srgbClr val="23FFFF">
                      <a:alpha val="0"/>
                    </a:srgbClr>
                  </a:gs>
                  <a:gs pos="100000">
                    <a:srgbClr val="23FFFF"/>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2206625" y="5574665"/>
            <a:ext cx="1113790" cy="368300"/>
          </a:xfrm>
          <a:prstGeom prst="rect">
            <a:avLst/>
          </a:prstGeom>
          <a:noFill/>
        </p:spPr>
        <p:txBody>
          <a:bodyPr wrap="square" rtlCol="0">
            <a:spAutoFit/>
          </a:bodyPr>
          <a:lstStyle/>
          <a:p>
            <a:r>
              <a:rPr lang="zh-CN" altLang="en-US">
                <a:solidFill>
                  <a:srgbClr val="23FFFF"/>
                </a:solidFill>
                <a:latin typeface="华文中宋" panose="02010600040101010101" charset="-122"/>
                <a:ea typeface="华文中宋" panose="02010600040101010101" charset="-122"/>
                <a:cs typeface="华文中宋" panose="02010600040101010101" charset="-122"/>
              </a:rPr>
              <a:t>安全交底</a:t>
            </a:r>
          </a:p>
        </p:txBody>
      </p:sp>
      <p:sp>
        <p:nvSpPr>
          <p:cNvPr id="36" name="文本框 35"/>
          <p:cNvSpPr txBox="1"/>
          <p:nvPr/>
        </p:nvSpPr>
        <p:spPr>
          <a:xfrm>
            <a:off x="2359025" y="1752600"/>
            <a:ext cx="1051560" cy="368300"/>
          </a:xfrm>
          <a:prstGeom prst="rect">
            <a:avLst/>
          </a:prstGeom>
          <a:noFill/>
        </p:spPr>
        <p:txBody>
          <a:bodyPr wrap="square" rtlCol="0">
            <a:spAutoFit/>
          </a:bodyPr>
          <a:lstStyle/>
          <a:p>
            <a:r>
              <a:rPr lang="en-US" altLang="zh-CN">
                <a:solidFill>
                  <a:srgbClr val="23FFFF"/>
                </a:solidFill>
                <a:latin typeface="华文中宋" panose="02010600040101010101" charset="-122"/>
                <a:ea typeface="华文中宋" panose="02010600040101010101" charset="-122"/>
                <a:cs typeface="华文中宋" panose="02010600040101010101" charset="-122"/>
                <a:sym typeface="+mn-ea"/>
              </a:rPr>
              <a:t>AI</a:t>
            </a:r>
            <a:r>
              <a:rPr lang="zh-CN" altLang="en-US">
                <a:solidFill>
                  <a:srgbClr val="23FFFF"/>
                </a:solidFill>
                <a:latin typeface="华文中宋" panose="02010600040101010101" charset="-122"/>
                <a:ea typeface="华文中宋" panose="02010600040101010101" charset="-122"/>
                <a:cs typeface="华文中宋" panose="02010600040101010101" charset="-122"/>
                <a:sym typeface="+mn-ea"/>
              </a:rPr>
              <a:t>审查</a:t>
            </a:r>
          </a:p>
        </p:txBody>
      </p:sp>
      <p:sp>
        <p:nvSpPr>
          <p:cNvPr id="37" name="文本框 36"/>
          <p:cNvSpPr txBox="1"/>
          <p:nvPr/>
        </p:nvSpPr>
        <p:spPr>
          <a:xfrm>
            <a:off x="8759825" y="1752600"/>
            <a:ext cx="1157605" cy="368300"/>
          </a:xfrm>
          <a:prstGeom prst="rect">
            <a:avLst/>
          </a:prstGeom>
          <a:noFill/>
        </p:spPr>
        <p:txBody>
          <a:bodyPr wrap="square" rtlCol="0">
            <a:spAutoFit/>
          </a:bodyPr>
          <a:lstStyle/>
          <a:p>
            <a:r>
              <a:rPr lang="zh-CN">
                <a:solidFill>
                  <a:srgbClr val="23FFFF"/>
                </a:solidFill>
                <a:latin typeface="华文中宋" panose="02010600040101010101" charset="-122"/>
                <a:ea typeface="华文中宋" panose="02010600040101010101" charset="-122"/>
                <a:cs typeface="华文中宋" panose="02010600040101010101" charset="-122"/>
                <a:sym typeface="+mn-ea"/>
              </a:rPr>
              <a:t>作业许可</a:t>
            </a:r>
          </a:p>
        </p:txBody>
      </p:sp>
      <p:sp>
        <p:nvSpPr>
          <p:cNvPr id="38" name="文本框 37"/>
          <p:cNvSpPr txBox="1"/>
          <p:nvPr/>
        </p:nvSpPr>
        <p:spPr>
          <a:xfrm>
            <a:off x="8759825" y="5574665"/>
            <a:ext cx="1149985" cy="443865"/>
          </a:xfrm>
          <a:prstGeom prst="rect">
            <a:avLst/>
          </a:prstGeom>
          <a:noFill/>
        </p:spPr>
        <p:txBody>
          <a:bodyPr wrap="square" rtlCol="0">
            <a:noAutofit/>
          </a:bodyPr>
          <a:lstStyle/>
          <a:p>
            <a:r>
              <a:rPr lang="zh-CN">
                <a:solidFill>
                  <a:srgbClr val="23FFFF"/>
                </a:solidFill>
                <a:latin typeface="华文中宋" panose="02010600040101010101" charset="-122"/>
                <a:ea typeface="华文中宋" panose="02010600040101010101" charset="-122"/>
                <a:cs typeface="华文中宋" panose="02010600040101010101" charset="-122"/>
                <a:sym typeface="+mn-ea"/>
              </a:rPr>
              <a:t>作业施工</a:t>
            </a:r>
          </a:p>
        </p:txBody>
      </p:sp>
      <p:pic>
        <p:nvPicPr>
          <p:cNvPr id="44" name="图片 43" descr="安全交底"/>
          <p:cNvPicPr>
            <a:picLocks noChangeAspect="1"/>
          </p:cNvPicPr>
          <p:nvPr/>
        </p:nvPicPr>
        <p:blipFill>
          <a:blip r:embed="rId10">
            <a:alphaModFix amt="80000"/>
          </a:blip>
          <a:stretch>
            <a:fillRect/>
          </a:stretch>
        </p:blipFill>
        <p:spPr>
          <a:xfrm>
            <a:off x="3750945" y="5407025"/>
            <a:ext cx="819785" cy="819785"/>
          </a:xfrm>
          <a:prstGeom prst="rect">
            <a:avLst/>
          </a:prstGeom>
          <a:noFill/>
        </p:spPr>
      </p:pic>
      <p:sp>
        <p:nvSpPr>
          <p:cNvPr id="51" name="PA-矩形 31"/>
          <p:cNvSpPr/>
          <p:nvPr>
            <p:custDataLst>
              <p:tags r:id="rId1"/>
            </p:custDataLst>
          </p:nvPr>
        </p:nvSpPr>
        <p:spPr>
          <a:xfrm>
            <a:off x="5508625" y="5029200"/>
            <a:ext cx="1198880" cy="398780"/>
          </a:xfrm>
          <a:prstGeom prst="rect">
            <a:avLst/>
          </a:prstGeom>
        </p:spPr>
        <p:txBody>
          <a:bodyPr wrap="none">
            <a:spAutoFit/>
          </a:bodyPr>
          <a:lstStyle/>
          <a:p>
            <a:pPr algn="ctr"/>
            <a:r>
              <a:rPr lang="zh-CN" altLang="en-US" sz="2000" dirty="0">
                <a:solidFill>
                  <a:schemeClr val="tx2"/>
                </a:solidFill>
                <a:latin typeface="华文中宋" panose="02010600040101010101" charset="-122"/>
                <a:ea typeface="华文中宋" panose="02010600040101010101" charset="-122"/>
                <a:cs typeface="宋体" panose="02010600030101010101" pitchFamily="2" charset="-122"/>
              </a:rPr>
              <a:t>安全交底</a:t>
            </a:r>
          </a:p>
        </p:txBody>
      </p:sp>
      <p:pic>
        <p:nvPicPr>
          <p:cNvPr id="57" name="图片 56" descr="施工作业"/>
          <p:cNvPicPr>
            <a:picLocks noChangeAspect="1"/>
          </p:cNvPicPr>
          <p:nvPr/>
        </p:nvPicPr>
        <p:blipFill>
          <a:blip r:embed="rId11">
            <a:alphaModFix amt="80000"/>
          </a:blip>
          <a:stretch>
            <a:fillRect/>
          </a:stretch>
        </p:blipFill>
        <p:spPr>
          <a:xfrm>
            <a:off x="7576185" y="5457825"/>
            <a:ext cx="721360" cy="721360"/>
          </a:xfrm>
          <a:prstGeom prst="rect">
            <a:avLst/>
          </a:prstGeom>
        </p:spPr>
      </p:pic>
      <p:grpSp>
        <p:nvGrpSpPr>
          <p:cNvPr id="46" name="组合 45"/>
          <p:cNvGrpSpPr/>
          <p:nvPr/>
        </p:nvGrpSpPr>
        <p:grpSpPr>
          <a:xfrm>
            <a:off x="4190365" y="2819400"/>
            <a:ext cx="3811270" cy="2028190"/>
            <a:chOff x="6599" y="4320"/>
            <a:chExt cx="6002" cy="3194"/>
          </a:xfrm>
        </p:grpSpPr>
        <p:sp>
          <p:nvSpPr>
            <p:cNvPr id="53" name="矩形: 圆角 22"/>
            <p:cNvSpPr/>
            <p:nvPr>
              <p:custDataLst>
                <p:tags r:id="rId2"/>
              </p:custDataLst>
            </p:nvPr>
          </p:nvSpPr>
          <p:spPr>
            <a:xfrm>
              <a:off x="6599" y="4320"/>
              <a:ext cx="6002" cy="3194"/>
            </a:xfrm>
            <a:prstGeom prst="roundRect">
              <a:avLst>
                <a:gd name="adj" fmla="val 6510"/>
              </a:avLst>
            </a:prstGeom>
            <a:solidFill>
              <a:schemeClr val="accent4">
                <a:lumMod val="20000"/>
                <a:lumOff val="80000"/>
                <a:alpha val="20000"/>
              </a:schemeClr>
            </a:solidFill>
            <a:ln w="6350">
              <a:solidFill>
                <a:schemeClr val="accent4">
                  <a:lumMod val="20000"/>
                  <a:lumOff val="8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中宋" panose="02010600040101010101" charset="-122"/>
                <a:ea typeface="华文中宋" panose="02010600040101010101" charset="-122"/>
                <a:cs typeface="华文中宋" panose="02010600040101010101" charset="-122"/>
              </a:endParaRPr>
            </a:p>
          </p:txBody>
        </p:sp>
        <p:pic>
          <p:nvPicPr>
            <p:cNvPr id="47" name="图片 46"/>
            <p:cNvPicPr/>
            <p:nvPr/>
          </p:nvPicPr>
          <p:blipFill>
            <a:blip r:embed="rId12"/>
            <a:stretch>
              <a:fillRect/>
            </a:stretch>
          </p:blipFill>
          <p:spPr>
            <a:xfrm>
              <a:off x="6697" y="4469"/>
              <a:ext cx="5807" cy="2897"/>
            </a:xfrm>
            <a:prstGeom prst="rect">
              <a:avLst/>
            </a:prstGeom>
            <a:noFill/>
            <a:ln w="9525">
              <a:noFill/>
            </a:ln>
          </p:spPr>
        </p:pic>
      </p:grpSp>
      <p:grpSp>
        <p:nvGrpSpPr>
          <p:cNvPr id="8" name="组合 7"/>
          <p:cNvGrpSpPr/>
          <p:nvPr/>
        </p:nvGrpSpPr>
        <p:grpSpPr>
          <a:xfrm>
            <a:off x="229235" y="130175"/>
            <a:ext cx="8083550" cy="508635"/>
            <a:chOff x="361" y="205"/>
            <a:chExt cx="12730" cy="801"/>
          </a:xfrm>
        </p:grpSpPr>
        <p:sp>
          <p:nvSpPr>
            <p:cNvPr id="6" name="AutoShape 16"/>
            <p:cNvSpPr/>
            <p:nvPr/>
          </p:nvSpPr>
          <p:spPr>
            <a:xfrm>
              <a:off x="361" y="247"/>
              <a:ext cx="133" cy="133"/>
            </a:xfrm>
            <a:prstGeom prst="ellipse">
              <a:avLst/>
            </a:prstGeom>
            <a:solidFill>
              <a:srgbClr val="23FFFF"/>
            </a:solidFill>
          </p:spPr>
          <p:txBody>
            <a:bodyPr/>
            <a:lstStyle/>
            <a:p>
              <a:endParaRPr lang="zh-CN" altLang="en-US"/>
            </a:p>
          </p:txBody>
        </p:sp>
        <p:sp>
          <p:nvSpPr>
            <p:cNvPr id="12"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13"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7"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15"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9" name="AutoShape 21"/>
            <p:cNvSpPr/>
            <p:nvPr/>
          </p:nvSpPr>
          <p:spPr>
            <a:xfrm>
              <a:off x="361" y="432"/>
              <a:ext cx="133" cy="133"/>
            </a:xfrm>
            <a:prstGeom prst="ellipse">
              <a:avLst/>
            </a:prstGeom>
            <a:solidFill>
              <a:srgbClr val="23FFFF"/>
            </a:solidFill>
          </p:spPr>
          <p:txBody>
            <a:bodyPr/>
            <a:lstStyle/>
            <a:p>
              <a:endParaRPr lang="zh-CN" altLang="en-US"/>
            </a:p>
          </p:txBody>
        </p:sp>
        <p:sp>
          <p:nvSpPr>
            <p:cNvPr id="17"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18"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19"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23"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24" name="AutoShape 26"/>
            <p:cNvSpPr/>
            <p:nvPr/>
          </p:nvSpPr>
          <p:spPr>
            <a:xfrm>
              <a:off x="361" y="617"/>
              <a:ext cx="133" cy="133"/>
            </a:xfrm>
            <a:prstGeom prst="ellipse">
              <a:avLst/>
            </a:prstGeom>
            <a:solidFill>
              <a:srgbClr val="23FFFF"/>
            </a:solidFill>
          </p:spPr>
          <p:txBody>
            <a:bodyPr/>
            <a:lstStyle/>
            <a:p>
              <a:endParaRPr lang="zh-CN" altLang="en-US"/>
            </a:p>
          </p:txBody>
        </p:sp>
        <p:sp>
          <p:nvSpPr>
            <p:cNvPr id="25"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28"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29"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31"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32" name="AutoShape 31"/>
            <p:cNvSpPr/>
            <p:nvPr/>
          </p:nvSpPr>
          <p:spPr>
            <a:xfrm>
              <a:off x="361" y="803"/>
              <a:ext cx="133" cy="133"/>
            </a:xfrm>
            <a:prstGeom prst="ellipse">
              <a:avLst/>
            </a:prstGeom>
            <a:solidFill>
              <a:srgbClr val="23FFFF"/>
            </a:solidFill>
          </p:spPr>
          <p:txBody>
            <a:bodyPr/>
            <a:lstStyle/>
            <a:p>
              <a:endParaRPr lang="zh-CN" altLang="en-US"/>
            </a:p>
          </p:txBody>
        </p:sp>
        <p:sp>
          <p:nvSpPr>
            <p:cNvPr id="33"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34"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35"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39"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sp>
          <p:nvSpPr>
            <p:cNvPr id="45" name="文本框 44"/>
            <p:cNvSpPr txBox="1"/>
            <p:nvPr/>
          </p:nvSpPr>
          <p:spPr>
            <a:xfrm>
              <a:off x="1294" y="205"/>
              <a:ext cx="11797" cy="801"/>
            </a:xfrm>
            <a:prstGeom prst="rect">
              <a:avLst/>
            </a:prstGeom>
            <a:noFill/>
          </p:spPr>
          <p:txBody>
            <a:bodyPr wrap="square" rtlCol="0">
              <a:noAutofit/>
            </a:bodyPr>
            <a:lstStyle/>
            <a:p>
              <a:r>
                <a:rPr lang="en-US" sz="2800" b="1" dirty="0" err="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rPr>
                <a:t>计算机视觉模型在通信网络智能运维中的应用</a:t>
              </a:r>
            </a:p>
            <a:p>
              <a:endParaRPr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a:p>
              <a:endParaRPr lang="zh-CN" altLang="en-US"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p:txBody>
        </p:sp>
      </p:grpSp>
      <p:grpSp>
        <p:nvGrpSpPr>
          <p:cNvPr id="52" name="组合 51"/>
          <p:cNvGrpSpPr/>
          <p:nvPr/>
        </p:nvGrpSpPr>
        <p:grpSpPr>
          <a:xfrm>
            <a:off x="434975" y="3489325"/>
            <a:ext cx="472440" cy="472440"/>
            <a:chOff x="17771" y="5388"/>
            <a:chExt cx="744" cy="744"/>
          </a:xfrm>
        </p:grpSpPr>
        <p:sp>
          <p:nvSpPr>
            <p:cNvPr id="54" name="椭圆 53"/>
            <p:cNvSpPr/>
            <p:nvPr/>
          </p:nvSpPr>
          <p:spPr>
            <a:xfrm flipH="1">
              <a:off x="17771" y="5388"/>
              <a:ext cx="745" cy="745"/>
            </a:xfrm>
            <a:prstGeom prst="ellipse">
              <a:avLst/>
            </a:prstGeom>
            <a:noFill/>
            <a:ln>
              <a:solidFill>
                <a:srgbClr val="23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55" name="椭圆 54"/>
            <p:cNvSpPr/>
            <p:nvPr/>
          </p:nvSpPr>
          <p:spPr>
            <a:xfrm flipH="1">
              <a:off x="17881" y="5497"/>
              <a:ext cx="525" cy="525"/>
            </a:xfrm>
            <a:prstGeom prst="ellipse">
              <a:avLst/>
            </a:prstGeom>
            <a:solidFill>
              <a:srgbClr val="23FFFF"/>
            </a:solidFill>
            <a:ln>
              <a:solidFill>
                <a:srgbClr val="23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58" name="箭头: V 形 79"/>
            <p:cNvSpPr/>
            <p:nvPr/>
          </p:nvSpPr>
          <p:spPr>
            <a:xfrm>
              <a:off x="18046" y="5653"/>
              <a:ext cx="195" cy="215"/>
            </a:xfrm>
            <a:prstGeom prst="chevron">
              <a:avLst/>
            </a:prstGeom>
            <a:solidFill>
              <a:srgbClr val="403A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华文中宋" panose="02010600040101010101"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0" y="0"/>
            <a:ext cx="12192000" cy="6873875"/>
          </a:xfrm>
          <a:prstGeom prst="rect">
            <a:avLst/>
          </a:prstGeom>
        </p:spPr>
      </p:pic>
      <p:pic>
        <p:nvPicPr>
          <p:cNvPr id="73" name="Picture 70"/>
          <p:cNvPicPr>
            <a:picLocks noChangeAspect="1"/>
          </p:cNvPicPr>
          <p:nvPr/>
        </p:nvPicPr>
        <p:blipFill>
          <a:blip r:embed="rId15" cstate="email"/>
          <a:stretch>
            <a:fillRect/>
          </a:stretch>
        </p:blipFill>
        <p:spPr>
          <a:xfrm>
            <a:off x="12065" y="777875"/>
            <a:ext cx="12179820" cy="6096000"/>
          </a:xfrm>
          <a:prstGeom prst="rect">
            <a:avLst/>
          </a:prstGeom>
        </p:spPr>
      </p:pic>
      <p:sp>
        <p:nvSpPr>
          <p:cNvPr id="5" name="矩形 4"/>
          <p:cNvSpPr/>
          <p:nvPr/>
        </p:nvSpPr>
        <p:spPr>
          <a:xfrm flipH="1" flipV="1">
            <a:off x="0" y="635"/>
            <a:ext cx="12197080" cy="6873240"/>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80" name="图片 179" descr="C:/Users/DELL/Desktop/公司LOGO.png公司LOGO"/>
          <p:cNvPicPr>
            <a:picLocks noChangeAspect="1"/>
          </p:cNvPicPr>
          <p:nvPr/>
        </p:nvPicPr>
        <p:blipFill>
          <a:blip r:embed="rId16"/>
          <a:srcRect l="1778" r="1778"/>
          <a:stretch>
            <a:fillRect/>
          </a:stretch>
        </p:blipFill>
        <p:spPr>
          <a:xfrm>
            <a:off x="10363200" y="228600"/>
            <a:ext cx="2000250" cy="571500"/>
          </a:xfrm>
          <a:prstGeom prst="rect">
            <a:avLst/>
          </a:prstGeom>
        </p:spPr>
      </p:pic>
      <p:grpSp>
        <p:nvGrpSpPr>
          <p:cNvPr id="8" name="组合 7"/>
          <p:cNvGrpSpPr/>
          <p:nvPr/>
        </p:nvGrpSpPr>
        <p:grpSpPr>
          <a:xfrm>
            <a:off x="229235" y="130175"/>
            <a:ext cx="8083550" cy="508635"/>
            <a:chOff x="361" y="205"/>
            <a:chExt cx="12730" cy="801"/>
          </a:xfrm>
        </p:grpSpPr>
        <p:sp>
          <p:nvSpPr>
            <p:cNvPr id="6" name="AutoShape 16"/>
            <p:cNvSpPr/>
            <p:nvPr/>
          </p:nvSpPr>
          <p:spPr>
            <a:xfrm>
              <a:off x="361" y="247"/>
              <a:ext cx="133" cy="133"/>
            </a:xfrm>
            <a:prstGeom prst="ellipse">
              <a:avLst/>
            </a:prstGeom>
            <a:solidFill>
              <a:srgbClr val="23FFFF"/>
            </a:solidFill>
          </p:spPr>
          <p:txBody>
            <a:bodyPr/>
            <a:lstStyle/>
            <a:p>
              <a:endParaRPr lang="zh-CN" altLang="en-US"/>
            </a:p>
          </p:txBody>
        </p:sp>
        <p:sp>
          <p:nvSpPr>
            <p:cNvPr id="12"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13"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7"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15"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9" name="AutoShape 21"/>
            <p:cNvSpPr/>
            <p:nvPr/>
          </p:nvSpPr>
          <p:spPr>
            <a:xfrm>
              <a:off x="361" y="432"/>
              <a:ext cx="133" cy="133"/>
            </a:xfrm>
            <a:prstGeom prst="ellipse">
              <a:avLst/>
            </a:prstGeom>
            <a:solidFill>
              <a:srgbClr val="23FFFF"/>
            </a:solidFill>
          </p:spPr>
          <p:txBody>
            <a:bodyPr/>
            <a:lstStyle/>
            <a:p>
              <a:endParaRPr lang="zh-CN" altLang="en-US"/>
            </a:p>
          </p:txBody>
        </p:sp>
        <p:sp>
          <p:nvSpPr>
            <p:cNvPr id="17"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18"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19"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23"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24" name="AutoShape 26"/>
            <p:cNvSpPr/>
            <p:nvPr/>
          </p:nvSpPr>
          <p:spPr>
            <a:xfrm>
              <a:off x="361" y="617"/>
              <a:ext cx="133" cy="133"/>
            </a:xfrm>
            <a:prstGeom prst="ellipse">
              <a:avLst/>
            </a:prstGeom>
            <a:solidFill>
              <a:srgbClr val="23FFFF"/>
            </a:solidFill>
          </p:spPr>
          <p:txBody>
            <a:bodyPr/>
            <a:lstStyle/>
            <a:p>
              <a:endParaRPr lang="zh-CN" altLang="en-US"/>
            </a:p>
          </p:txBody>
        </p:sp>
        <p:sp>
          <p:nvSpPr>
            <p:cNvPr id="25"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28"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29"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31"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32" name="AutoShape 31"/>
            <p:cNvSpPr/>
            <p:nvPr/>
          </p:nvSpPr>
          <p:spPr>
            <a:xfrm>
              <a:off x="361" y="803"/>
              <a:ext cx="133" cy="133"/>
            </a:xfrm>
            <a:prstGeom prst="ellipse">
              <a:avLst/>
            </a:prstGeom>
            <a:solidFill>
              <a:srgbClr val="23FFFF"/>
            </a:solidFill>
          </p:spPr>
          <p:txBody>
            <a:bodyPr/>
            <a:lstStyle/>
            <a:p>
              <a:endParaRPr lang="zh-CN" altLang="en-US"/>
            </a:p>
          </p:txBody>
        </p:sp>
        <p:sp>
          <p:nvSpPr>
            <p:cNvPr id="33"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34"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35"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39"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sp>
          <p:nvSpPr>
            <p:cNvPr id="45" name="文本框 44"/>
            <p:cNvSpPr txBox="1"/>
            <p:nvPr/>
          </p:nvSpPr>
          <p:spPr>
            <a:xfrm>
              <a:off x="1294" y="205"/>
              <a:ext cx="11797" cy="801"/>
            </a:xfrm>
            <a:prstGeom prst="rect">
              <a:avLst/>
            </a:prstGeom>
            <a:noFill/>
          </p:spPr>
          <p:txBody>
            <a:bodyPr wrap="square" rtlCol="0">
              <a:noAutofit/>
            </a:bodyPr>
            <a:lstStyle/>
            <a:p>
              <a:r>
                <a:rPr lang="zh-CN" altLang="en-US" sz="2800" b="1" dirty="0" err="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rPr>
                <a:t>数据</a:t>
              </a:r>
              <a:r>
                <a:rPr lang="en-US" sz="2800" b="1" dirty="0" err="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rPr>
                <a:t>模型在通信网络智能运维中的应用</a:t>
              </a:r>
            </a:p>
            <a:p>
              <a:endParaRPr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a:p>
              <a:endParaRPr lang="zh-CN" altLang="en-US"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p:txBody>
        </p:sp>
      </p:grpSp>
      <p:sp>
        <p:nvSpPr>
          <p:cNvPr id="3" name="椭圆 2"/>
          <p:cNvSpPr/>
          <p:nvPr/>
        </p:nvSpPr>
        <p:spPr>
          <a:xfrm>
            <a:off x="5144088" y="1686739"/>
            <a:ext cx="1970405" cy="1970909"/>
          </a:xfrm>
          <a:prstGeom prst="ellipse">
            <a:avLst/>
          </a:prstGeom>
          <a:gradFill flip="none" rotWithShape="1">
            <a:gsLst>
              <a:gs pos="50000">
                <a:srgbClr val="23FFFF">
                  <a:alpha val="0"/>
                </a:srgbClr>
              </a:gs>
              <a:gs pos="100000">
                <a:srgbClr val="23FFF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华文中宋" panose="02010600040101010101" charset="-122"/>
            </a:endParaRPr>
          </a:p>
        </p:txBody>
      </p:sp>
      <p:sp>
        <p:nvSpPr>
          <p:cNvPr id="20" name="椭圆 19"/>
          <p:cNvSpPr/>
          <p:nvPr/>
        </p:nvSpPr>
        <p:spPr>
          <a:xfrm>
            <a:off x="7925388" y="1686739"/>
            <a:ext cx="1970405" cy="1970909"/>
          </a:xfrm>
          <a:prstGeom prst="ellipse">
            <a:avLst/>
          </a:prstGeom>
          <a:gradFill flip="none" rotWithShape="1">
            <a:gsLst>
              <a:gs pos="50000">
                <a:srgbClr val="23FFFF">
                  <a:alpha val="0"/>
                </a:srgbClr>
              </a:gs>
              <a:gs pos="100000">
                <a:srgbClr val="23FFF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华文中宋" panose="02010600040101010101" charset="-122"/>
            </a:endParaRPr>
          </a:p>
        </p:txBody>
      </p:sp>
      <p:sp>
        <p:nvSpPr>
          <p:cNvPr id="158" name="椭圆 157"/>
          <p:cNvSpPr/>
          <p:nvPr/>
        </p:nvSpPr>
        <p:spPr>
          <a:xfrm>
            <a:off x="2362284" y="1686739"/>
            <a:ext cx="1970909" cy="1970909"/>
          </a:xfrm>
          <a:prstGeom prst="ellipse">
            <a:avLst/>
          </a:prstGeom>
          <a:gradFill flip="none" rotWithShape="1">
            <a:gsLst>
              <a:gs pos="50000">
                <a:srgbClr val="23FFFF">
                  <a:alpha val="0"/>
                </a:srgbClr>
              </a:gs>
              <a:gs pos="100000">
                <a:srgbClr val="23FFF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华文中宋" panose="02010600040101010101" charset="-122"/>
            </a:endParaRPr>
          </a:p>
        </p:txBody>
      </p:sp>
      <p:cxnSp>
        <p:nvCxnSpPr>
          <p:cNvPr id="21" name="直接连接符 20"/>
          <p:cNvCxnSpPr/>
          <p:nvPr/>
        </p:nvCxnSpPr>
        <p:spPr>
          <a:xfrm flipV="1">
            <a:off x="761365" y="3417570"/>
            <a:ext cx="2280285" cy="706120"/>
          </a:xfrm>
          <a:prstGeom prst="line">
            <a:avLst/>
          </a:prstGeom>
          <a:noFill/>
          <a:ln w="6350" cap="flat" cmpd="sng" algn="ctr">
            <a:gradFill>
              <a:gsLst>
                <a:gs pos="0">
                  <a:srgbClr val="23FFFF"/>
                </a:gs>
                <a:gs pos="100000">
                  <a:srgbClr val="23FFFF">
                    <a:alpha val="0"/>
                    <a:lumMod val="45000"/>
                    <a:lumOff val="55000"/>
                  </a:srgbClr>
                </a:gs>
              </a:gsLst>
              <a:lin ang="5400000" scaled="1"/>
            </a:gradFill>
            <a:prstDash val="solid"/>
            <a:miter lim="800000"/>
          </a:ln>
          <a:effectLst/>
        </p:spPr>
      </p:cxnSp>
      <p:cxnSp>
        <p:nvCxnSpPr>
          <p:cNvPr id="75" name="直接连接符 74"/>
          <p:cNvCxnSpPr/>
          <p:nvPr/>
        </p:nvCxnSpPr>
        <p:spPr>
          <a:xfrm flipV="1">
            <a:off x="368300" y="3770630"/>
            <a:ext cx="2280285" cy="706120"/>
          </a:xfrm>
          <a:prstGeom prst="line">
            <a:avLst/>
          </a:prstGeom>
          <a:noFill/>
          <a:ln w="6350" cap="flat" cmpd="sng" algn="ctr">
            <a:gradFill>
              <a:gsLst>
                <a:gs pos="0">
                  <a:srgbClr val="23FFFF"/>
                </a:gs>
                <a:gs pos="50000">
                  <a:srgbClr val="23FFFF">
                    <a:alpha val="0"/>
                    <a:lumMod val="45000"/>
                    <a:lumOff val="55000"/>
                  </a:srgbClr>
                </a:gs>
              </a:gsLst>
              <a:lin ang="5400000" scaled="1"/>
            </a:gradFill>
            <a:prstDash val="solid"/>
            <a:miter lim="800000"/>
          </a:ln>
          <a:effectLst/>
        </p:spPr>
      </p:cxnSp>
      <p:cxnSp>
        <p:nvCxnSpPr>
          <p:cNvPr id="22" name="直接连接符 21"/>
          <p:cNvCxnSpPr/>
          <p:nvPr/>
        </p:nvCxnSpPr>
        <p:spPr>
          <a:xfrm flipV="1">
            <a:off x="4361180" y="4120515"/>
            <a:ext cx="914400" cy="955675"/>
          </a:xfrm>
          <a:prstGeom prst="line">
            <a:avLst/>
          </a:prstGeom>
          <a:noFill/>
          <a:ln w="19050" cap="flat" cmpd="sng" algn="ctr">
            <a:gradFill>
              <a:gsLst>
                <a:gs pos="0">
                  <a:srgbClr val="23FFFF">
                    <a:alpha val="76000"/>
                  </a:srgbClr>
                </a:gs>
                <a:gs pos="50000">
                  <a:srgbClr val="23FFFF">
                    <a:alpha val="0"/>
                    <a:lumMod val="45000"/>
                    <a:lumOff val="55000"/>
                  </a:srgbClr>
                </a:gs>
              </a:gsLst>
              <a:lin ang="5400000" scaled="1"/>
            </a:gradFill>
            <a:prstDash val="solid"/>
            <a:miter lim="800000"/>
          </a:ln>
          <a:effectLst/>
        </p:spPr>
      </p:cxnSp>
      <p:cxnSp>
        <p:nvCxnSpPr>
          <p:cNvPr id="77" name="直接连接符 76"/>
          <p:cNvCxnSpPr/>
          <p:nvPr/>
        </p:nvCxnSpPr>
        <p:spPr>
          <a:xfrm flipV="1">
            <a:off x="3379470" y="4120515"/>
            <a:ext cx="1543685" cy="1136015"/>
          </a:xfrm>
          <a:prstGeom prst="line">
            <a:avLst/>
          </a:prstGeom>
          <a:noFill/>
          <a:ln w="9525" cap="flat" cmpd="sng" algn="ctr">
            <a:gradFill>
              <a:gsLst>
                <a:gs pos="0">
                  <a:srgbClr val="23FFFF"/>
                </a:gs>
                <a:gs pos="100000">
                  <a:srgbClr val="23FFFF">
                    <a:alpha val="0"/>
                    <a:lumMod val="45000"/>
                    <a:lumOff val="55000"/>
                  </a:srgbClr>
                </a:gs>
              </a:gsLst>
              <a:lin ang="5400000" scaled="1"/>
            </a:gradFill>
            <a:prstDash val="solid"/>
            <a:miter lim="800000"/>
          </a:ln>
          <a:effectLst/>
        </p:spPr>
      </p:cxnSp>
      <p:cxnSp>
        <p:nvCxnSpPr>
          <p:cNvPr id="59" name="直接连接符 58"/>
          <p:cNvCxnSpPr/>
          <p:nvPr/>
        </p:nvCxnSpPr>
        <p:spPr>
          <a:xfrm flipH="1" flipV="1">
            <a:off x="7035800" y="4384040"/>
            <a:ext cx="1359535" cy="1343025"/>
          </a:xfrm>
          <a:prstGeom prst="line">
            <a:avLst/>
          </a:prstGeom>
          <a:noFill/>
          <a:ln w="19050" cap="flat" cmpd="sng" algn="ctr">
            <a:gradFill>
              <a:gsLst>
                <a:gs pos="0">
                  <a:srgbClr val="23FFFF"/>
                </a:gs>
                <a:gs pos="100000">
                  <a:srgbClr val="23FFFF">
                    <a:alpha val="0"/>
                    <a:lumMod val="45000"/>
                    <a:lumOff val="55000"/>
                  </a:srgbClr>
                </a:gs>
              </a:gsLst>
              <a:lin ang="5400000" scaled="1"/>
            </a:gradFill>
            <a:prstDash val="solid"/>
            <a:miter lim="800000"/>
          </a:ln>
          <a:effectLst/>
        </p:spPr>
      </p:cxnSp>
      <p:cxnSp>
        <p:nvCxnSpPr>
          <p:cNvPr id="60" name="直接连接符 59"/>
          <p:cNvCxnSpPr/>
          <p:nvPr/>
        </p:nvCxnSpPr>
        <p:spPr>
          <a:xfrm flipH="1" flipV="1">
            <a:off x="7688580" y="4476115"/>
            <a:ext cx="1085215" cy="1022350"/>
          </a:xfrm>
          <a:prstGeom prst="line">
            <a:avLst/>
          </a:prstGeom>
          <a:noFill/>
          <a:ln w="6350" cap="flat" cmpd="sng" algn="ctr">
            <a:gradFill>
              <a:gsLst>
                <a:gs pos="0">
                  <a:srgbClr val="23FFFF"/>
                </a:gs>
                <a:gs pos="63000">
                  <a:srgbClr val="FFFFFF">
                    <a:alpha val="0"/>
                  </a:srgbClr>
                </a:gs>
              </a:gsLst>
              <a:lin ang="5400000" scaled="1"/>
            </a:gradFill>
            <a:prstDash val="solid"/>
            <a:miter lim="800000"/>
          </a:ln>
          <a:effectLst/>
        </p:spPr>
      </p:cxnSp>
      <p:cxnSp>
        <p:nvCxnSpPr>
          <p:cNvPr id="61" name="直接连接符 60"/>
          <p:cNvCxnSpPr/>
          <p:nvPr/>
        </p:nvCxnSpPr>
        <p:spPr>
          <a:xfrm flipH="1" flipV="1">
            <a:off x="8614410" y="3657600"/>
            <a:ext cx="3068320" cy="616585"/>
          </a:xfrm>
          <a:prstGeom prst="line">
            <a:avLst/>
          </a:prstGeom>
          <a:noFill/>
          <a:ln w="6350" cap="flat" cmpd="sng" algn="ctr">
            <a:gradFill>
              <a:gsLst>
                <a:gs pos="0">
                  <a:srgbClr val="23FFFF"/>
                </a:gs>
                <a:gs pos="100000">
                  <a:srgbClr val="23FFFF">
                    <a:alpha val="0"/>
                    <a:lumMod val="45000"/>
                    <a:lumOff val="55000"/>
                  </a:srgbClr>
                </a:gs>
              </a:gsLst>
              <a:lin ang="5400000" scaled="1"/>
            </a:gradFill>
            <a:prstDash val="solid"/>
            <a:miter lim="800000"/>
          </a:ln>
          <a:effectLst/>
        </p:spPr>
      </p:cxnSp>
      <p:sp>
        <p:nvSpPr>
          <p:cNvPr id="62" name="椭圆 61"/>
          <p:cNvSpPr/>
          <p:nvPr/>
        </p:nvSpPr>
        <p:spPr>
          <a:xfrm>
            <a:off x="1607957" y="2899678"/>
            <a:ext cx="8976087" cy="1134319"/>
          </a:xfrm>
          <a:prstGeom prst="ellipse">
            <a:avLst/>
          </a:prstGeom>
          <a:noFill/>
          <a:ln w="12700" cap="flat" cmpd="sng" algn="ctr">
            <a:gradFill>
              <a:gsLst>
                <a:gs pos="10000">
                  <a:srgbClr val="23FFFF">
                    <a:alpha val="0"/>
                  </a:srgbClr>
                </a:gs>
                <a:gs pos="100000">
                  <a:srgbClr val="23FFFF"/>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华文中宋" panose="02010600040101010101" charset="-122"/>
            </a:endParaRPr>
          </a:p>
        </p:txBody>
      </p:sp>
      <p:grpSp>
        <p:nvGrpSpPr>
          <p:cNvPr id="63" name="PA-组合 461"/>
          <p:cNvGrpSpPr/>
          <p:nvPr>
            <p:custDataLst>
              <p:tags r:id="rId1"/>
            </p:custDataLst>
          </p:nvPr>
        </p:nvGrpSpPr>
        <p:grpSpPr>
          <a:xfrm>
            <a:off x="318454" y="4052952"/>
            <a:ext cx="3744744" cy="1473196"/>
            <a:chOff x="538497" y="3656620"/>
            <a:chExt cx="3744744" cy="2256756"/>
          </a:xfrm>
        </p:grpSpPr>
        <p:sp>
          <p:nvSpPr>
            <p:cNvPr id="83" name="PA-平行四边形 22"/>
            <p:cNvSpPr/>
            <p:nvPr>
              <p:custDataLst>
                <p:tags r:id="rId9"/>
              </p:custDataLst>
            </p:nvPr>
          </p:nvSpPr>
          <p:spPr>
            <a:xfrm>
              <a:off x="538497" y="3656620"/>
              <a:ext cx="3744744" cy="2093495"/>
            </a:xfrm>
            <a:custGeom>
              <a:avLst/>
              <a:gdLst>
                <a:gd name="connsiteX0" fmla="*/ 0 w 3143166"/>
                <a:gd name="connsiteY0" fmla="*/ 3272589 h 3272589"/>
                <a:gd name="connsiteX1" fmla="*/ 785792 w 3143166"/>
                <a:gd name="connsiteY1" fmla="*/ 0 h 3272589"/>
                <a:gd name="connsiteX2" fmla="*/ 3143166 w 3143166"/>
                <a:gd name="connsiteY2" fmla="*/ 0 h 3272589"/>
                <a:gd name="connsiteX3" fmla="*/ 2357375 w 3143166"/>
                <a:gd name="connsiteY3" fmla="*/ 3272589 h 3272589"/>
                <a:gd name="connsiteX4" fmla="*/ 0 w 3143166"/>
                <a:gd name="connsiteY4" fmla="*/ 3272589 h 3272589"/>
                <a:gd name="connsiteX0-1" fmla="*/ 0 w 3143166"/>
                <a:gd name="connsiteY0-2" fmla="*/ 3272589 h 4006516"/>
                <a:gd name="connsiteX1-3" fmla="*/ 785792 w 3143166"/>
                <a:gd name="connsiteY1-4" fmla="*/ 0 h 4006516"/>
                <a:gd name="connsiteX2-5" fmla="*/ 3143166 w 3143166"/>
                <a:gd name="connsiteY2-6" fmla="*/ 0 h 4006516"/>
                <a:gd name="connsiteX3-7" fmla="*/ 2489722 w 3143166"/>
                <a:gd name="connsiteY3-8" fmla="*/ 4006516 h 4006516"/>
                <a:gd name="connsiteX4-9" fmla="*/ 0 w 3143166"/>
                <a:gd name="connsiteY4-10" fmla="*/ 3272589 h 4006516"/>
                <a:gd name="connsiteX0-11" fmla="*/ 0 w 3648492"/>
                <a:gd name="connsiteY0-12" fmla="*/ 3272589 h 4006516"/>
                <a:gd name="connsiteX1-13" fmla="*/ 785792 w 3648492"/>
                <a:gd name="connsiteY1-14" fmla="*/ 0 h 4006516"/>
                <a:gd name="connsiteX2-15" fmla="*/ 3648492 w 3648492"/>
                <a:gd name="connsiteY2-16" fmla="*/ 2189747 h 4006516"/>
                <a:gd name="connsiteX3-17" fmla="*/ 2489722 w 3648492"/>
                <a:gd name="connsiteY3-18" fmla="*/ 4006516 h 4006516"/>
                <a:gd name="connsiteX4-19" fmla="*/ 0 w 3648492"/>
                <a:gd name="connsiteY4-20" fmla="*/ 3272589 h 4006516"/>
                <a:gd name="connsiteX0-21" fmla="*/ 0 w 3648492"/>
                <a:gd name="connsiteY0-22" fmla="*/ 1359568 h 2093495"/>
                <a:gd name="connsiteX1-23" fmla="*/ 2530371 w 3648492"/>
                <a:gd name="connsiteY1-24" fmla="*/ 0 h 2093495"/>
                <a:gd name="connsiteX2-25" fmla="*/ 3648492 w 3648492"/>
                <a:gd name="connsiteY2-26" fmla="*/ 276726 h 2093495"/>
                <a:gd name="connsiteX3-27" fmla="*/ 2489722 w 3648492"/>
                <a:gd name="connsiteY3-28" fmla="*/ 2093495 h 2093495"/>
                <a:gd name="connsiteX4-29" fmla="*/ 0 w 3648492"/>
                <a:gd name="connsiteY4-30" fmla="*/ 1359568 h 2093495"/>
                <a:gd name="connsiteX0-31" fmla="*/ 0 w 3744744"/>
                <a:gd name="connsiteY0-32" fmla="*/ 1359568 h 2093495"/>
                <a:gd name="connsiteX1-33" fmla="*/ 2530371 w 3744744"/>
                <a:gd name="connsiteY1-34" fmla="*/ 0 h 2093495"/>
                <a:gd name="connsiteX2-35" fmla="*/ 3744744 w 3744744"/>
                <a:gd name="connsiteY2-36" fmla="*/ 120316 h 2093495"/>
                <a:gd name="connsiteX3-37" fmla="*/ 2489722 w 3744744"/>
                <a:gd name="connsiteY3-38" fmla="*/ 2093495 h 2093495"/>
                <a:gd name="connsiteX4-39" fmla="*/ 0 w 3744744"/>
                <a:gd name="connsiteY4-40" fmla="*/ 1359568 h 20934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44744" h="2093495">
                  <a:moveTo>
                    <a:pt x="0" y="1359568"/>
                  </a:moveTo>
                  <a:lnTo>
                    <a:pt x="2530371" y="0"/>
                  </a:lnTo>
                  <a:lnTo>
                    <a:pt x="3744744" y="120316"/>
                  </a:lnTo>
                  <a:lnTo>
                    <a:pt x="2489722" y="2093495"/>
                  </a:lnTo>
                  <a:lnTo>
                    <a:pt x="0" y="1359568"/>
                  </a:lnTo>
                  <a:close/>
                </a:path>
              </a:pathLst>
            </a:custGeom>
            <a:gradFill flip="none" rotWithShape="1">
              <a:gsLst>
                <a:gs pos="57000">
                  <a:srgbClr val="23FFFF">
                    <a:alpha val="14000"/>
                  </a:srgbClr>
                </a:gs>
                <a:gs pos="10000">
                  <a:srgbClr val="23FFFF">
                    <a:alpha val="71000"/>
                  </a:srgbClr>
                </a:gs>
                <a:gs pos="80000">
                  <a:srgbClr val="23FFFF">
                    <a:alpha val="0"/>
                    <a:lumMod val="20000"/>
                    <a:lumOff val="80000"/>
                  </a:srgbClr>
                </a:gs>
              </a:gsLst>
              <a:lin ang="16800000" scaled="0"/>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华文中宋" panose="02010600040101010101" charset="-122"/>
              </a:endParaRPr>
            </a:p>
          </p:txBody>
        </p:sp>
        <p:sp>
          <p:nvSpPr>
            <p:cNvPr id="84" name="PA-平行四边形 22"/>
            <p:cNvSpPr/>
            <p:nvPr>
              <p:custDataLst>
                <p:tags r:id="rId10"/>
              </p:custDataLst>
            </p:nvPr>
          </p:nvSpPr>
          <p:spPr>
            <a:xfrm>
              <a:off x="538497" y="3819881"/>
              <a:ext cx="3744744" cy="2093495"/>
            </a:xfrm>
            <a:custGeom>
              <a:avLst/>
              <a:gdLst>
                <a:gd name="connsiteX0" fmla="*/ 0 w 3143166"/>
                <a:gd name="connsiteY0" fmla="*/ 3272589 h 3272589"/>
                <a:gd name="connsiteX1" fmla="*/ 785792 w 3143166"/>
                <a:gd name="connsiteY1" fmla="*/ 0 h 3272589"/>
                <a:gd name="connsiteX2" fmla="*/ 3143166 w 3143166"/>
                <a:gd name="connsiteY2" fmla="*/ 0 h 3272589"/>
                <a:gd name="connsiteX3" fmla="*/ 2357375 w 3143166"/>
                <a:gd name="connsiteY3" fmla="*/ 3272589 h 3272589"/>
                <a:gd name="connsiteX4" fmla="*/ 0 w 3143166"/>
                <a:gd name="connsiteY4" fmla="*/ 3272589 h 3272589"/>
                <a:gd name="connsiteX0-1" fmla="*/ 0 w 3143166"/>
                <a:gd name="connsiteY0-2" fmla="*/ 3272589 h 4006516"/>
                <a:gd name="connsiteX1-3" fmla="*/ 785792 w 3143166"/>
                <a:gd name="connsiteY1-4" fmla="*/ 0 h 4006516"/>
                <a:gd name="connsiteX2-5" fmla="*/ 3143166 w 3143166"/>
                <a:gd name="connsiteY2-6" fmla="*/ 0 h 4006516"/>
                <a:gd name="connsiteX3-7" fmla="*/ 2489722 w 3143166"/>
                <a:gd name="connsiteY3-8" fmla="*/ 4006516 h 4006516"/>
                <a:gd name="connsiteX4-9" fmla="*/ 0 w 3143166"/>
                <a:gd name="connsiteY4-10" fmla="*/ 3272589 h 4006516"/>
                <a:gd name="connsiteX0-11" fmla="*/ 0 w 3648492"/>
                <a:gd name="connsiteY0-12" fmla="*/ 3272589 h 4006516"/>
                <a:gd name="connsiteX1-13" fmla="*/ 785792 w 3648492"/>
                <a:gd name="connsiteY1-14" fmla="*/ 0 h 4006516"/>
                <a:gd name="connsiteX2-15" fmla="*/ 3648492 w 3648492"/>
                <a:gd name="connsiteY2-16" fmla="*/ 2189747 h 4006516"/>
                <a:gd name="connsiteX3-17" fmla="*/ 2489722 w 3648492"/>
                <a:gd name="connsiteY3-18" fmla="*/ 4006516 h 4006516"/>
                <a:gd name="connsiteX4-19" fmla="*/ 0 w 3648492"/>
                <a:gd name="connsiteY4-20" fmla="*/ 3272589 h 4006516"/>
                <a:gd name="connsiteX0-21" fmla="*/ 0 w 3648492"/>
                <a:gd name="connsiteY0-22" fmla="*/ 1359568 h 2093495"/>
                <a:gd name="connsiteX1-23" fmla="*/ 2530371 w 3648492"/>
                <a:gd name="connsiteY1-24" fmla="*/ 0 h 2093495"/>
                <a:gd name="connsiteX2-25" fmla="*/ 3648492 w 3648492"/>
                <a:gd name="connsiteY2-26" fmla="*/ 276726 h 2093495"/>
                <a:gd name="connsiteX3-27" fmla="*/ 2489722 w 3648492"/>
                <a:gd name="connsiteY3-28" fmla="*/ 2093495 h 2093495"/>
                <a:gd name="connsiteX4-29" fmla="*/ 0 w 3648492"/>
                <a:gd name="connsiteY4-30" fmla="*/ 1359568 h 2093495"/>
                <a:gd name="connsiteX0-31" fmla="*/ 0 w 3744744"/>
                <a:gd name="connsiteY0-32" fmla="*/ 1359568 h 2093495"/>
                <a:gd name="connsiteX1-33" fmla="*/ 2530371 w 3744744"/>
                <a:gd name="connsiteY1-34" fmla="*/ 0 h 2093495"/>
                <a:gd name="connsiteX2-35" fmla="*/ 3744744 w 3744744"/>
                <a:gd name="connsiteY2-36" fmla="*/ 120316 h 2093495"/>
                <a:gd name="connsiteX3-37" fmla="*/ 2489722 w 3744744"/>
                <a:gd name="connsiteY3-38" fmla="*/ 2093495 h 2093495"/>
                <a:gd name="connsiteX4-39" fmla="*/ 0 w 3744744"/>
                <a:gd name="connsiteY4-40" fmla="*/ 1359568 h 20934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44744" h="2093495">
                  <a:moveTo>
                    <a:pt x="0" y="1359568"/>
                  </a:moveTo>
                  <a:lnTo>
                    <a:pt x="2530371" y="0"/>
                  </a:lnTo>
                  <a:lnTo>
                    <a:pt x="3744744" y="120316"/>
                  </a:lnTo>
                  <a:lnTo>
                    <a:pt x="2489722" y="2093495"/>
                  </a:lnTo>
                  <a:lnTo>
                    <a:pt x="0" y="1359568"/>
                  </a:lnTo>
                  <a:close/>
                </a:path>
              </a:pathLst>
            </a:custGeom>
            <a:noFill/>
            <a:ln w="12700" cap="flat" cmpd="sng" algn="ctr">
              <a:gradFill>
                <a:gsLst>
                  <a:gs pos="33000">
                    <a:srgbClr val="23FFFF">
                      <a:alpha val="0"/>
                      <a:lumMod val="45000"/>
                      <a:lumOff val="55000"/>
                    </a:srgbClr>
                  </a:gs>
                  <a:gs pos="100000">
                    <a:srgbClr val="23FFFF"/>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华文中宋" panose="02010600040101010101" charset="-122"/>
              </a:endParaRPr>
            </a:p>
          </p:txBody>
        </p:sp>
        <p:sp>
          <p:nvSpPr>
            <p:cNvPr id="85" name="PA-矩形 380"/>
            <p:cNvSpPr/>
            <p:nvPr>
              <p:custDataLst>
                <p:tags r:id="rId11"/>
              </p:custDataLst>
            </p:nvPr>
          </p:nvSpPr>
          <p:spPr>
            <a:xfrm>
              <a:off x="1231044" y="4762449"/>
              <a:ext cx="1864800" cy="610882"/>
            </a:xfrm>
            <a:prstGeom prst="rect">
              <a:avLst/>
            </a:prstGeom>
            <a:scene3d>
              <a:camera prst="isometricOffAxis2Top">
                <a:rot lat="21049981" lon="557319" rev="20812686"/>
              </a:camera>
              <a:lightRig rig="threePt" dir="t"/>
            </a:scene3d>
          </p:spPr>
          <p:txBody>
            <a:bodyPr wrap="square">
              <a:spAutoFit/>
            </a:bodyPr>
            <a:lstStyle/>
            <a:p>
              <a:pPr lvl="0" algn="ctr">
                <a:defRPr/>
              </a:pPr>
              <a:r>
                <a:rPr lang="en-US" altLang="zh-CN" sz="2000" kern="0" dirty="0">
                  <a:solidFill>
                    <a:prstClr val="white"/>
                  </a:solidFill>
                  <a:effectLst/>
                  <a:latin typeface="华文中宋" panose="02010600040101010101" charset="-122"/>
                  <a:ea typeface="华文中宋" panose="02010600040101010101" charset="-122"/>
                  <a:cs typeface="华文中宋" panose="02010600040101010101" charset="-122"/>
                </a:rPr>
                <a:t>“</a:t>
              </a:r>
              <a:r>
                <a:rPr lang="zh-CN" altLang="en-US" sz="2000" kern="0" dirty="0">
                  <a:solidFill>
                    <a:prstClr val="white"/>
                  </a:solidFill>
                  <a:effectLst/>
                  <a:latin typeface="华文中宋" panose="02010600040101010101" charset="-122"/>
                  <a:ea typeface="华文中宋" panose="02010600040101010101" charset="-122"/>
                  <a:cs typeface="华文中宋" panose="02010600040101010101" charset="-122"/>
                </a:rPr>
                <a:t>未来预测器</a:t>
              </a:r>
              <a:r>
                <a:rPr lang="en-US" altLang="zh-CN" sz="2000" kern="0" dirty="0">
                  <a:solidFill>
                    <a:prstClr val="white"/>
                  </a:solidFill>
                  <a:effectLst/>
                  <a:latin typeface="华文中宋" panose="02010600040101010101" charset="-122"/>
                  <a:ea typeface="汉仪旗黑-55简" panose="00020600040101010101" charset="-122"/>
                  <a:cs typeface="华文中宋" panose="02010600040101010101" charset="-122"/>
                </a:rPr>
                <a:t>”</a:t>
              </a:r>
              <a:endParaRPr kumimoji="0" lang="en-US" altLang="zh-CN" sz="2000" b="0" i="0" u="none" strike="noStrike" kern="0" cap="none" spc="0" normalizeH="0" baseline="0" noProof="0" dirty="0">
                <a:ln>
                  <a:noFill/>
                </a:ln>
                <a:solidFill>
                  <a:prstClr val="white"/>
                </a:solidFill>
                <a:effectLst/>
                <a:uLnTx/>
                <a:uFillTx/>
                <a:latin typeface="华文中宋" panose="02010600040101010101" charset="-122"/>
                <a:ea typeface="汉仪旗黑-55简" panose="00020600040101010101" charset="-122"/>
                <a:cs typeface="华文中宋" panose="02010600040101010101" charset="-122"/>
              </a:endParaRPr>
            </a:p>
          </p:txBody>
        </p:sp>
      </p:grpSp>
      <p:grpSp>
        <p:nvGrpSpPr>
          <p:cNvPr id="86" name="PA-组合 462"/>
          <p:cNvGrpSpPr/>
          <p:nvPr>
            <p:custDataLst>
              <p:tags r:id="rId2"/>
            </p:custDataLst>
          </p:nvPr>
        </p:nvGrpSpPr>
        <p:grpSpPr>
          <a:xfrm>
            <a:off x="4535905" y="3506101"/>
            <a:ext cx="3140242" cy="2122998"/>
            <a:chOff x="4535905" y="3583816"/>
            <a:chExt cx="3140242" cy="2767877"/>
          </a:xfrm>
        </p:grpSpPr>
        <p:sp>
          <p:nvSpPr>
            <p:cNvPr id="87" name="PA-梯形 376"/>
            <p:cNvSpPr/>
            <p:nvPr>
              <p:custDataLst>
                <p:tags r:id="rId6"/>
              </p:custDataLst>
            </p:nvPr>
          </p:nvSpPr>
          <p:spPr>
            <a:xfrm>
              <a:off x="4535905" y="3764903"/>
              <a:ext cx="3140242" cy="2586790"/>
            </a:xfrm>
            <a:prstGeom prst="trapezoid">
              <a:avLst>
                <a:gd name="adj" fmla="val 79135"/>
              </a:avLst>
            </a:prstGeom>
            <a:noFill/>
            <a:ln w="12700" cap="flat" cmpd="sng" algn="ctr">
              <a:gradFill>
                <a:gsLst>
                  <a:gs pos="33000">
                    <a:srgbClr val="23FFFF">
                      <a:alpha val="0"/>
                      <a:lumMod val="45000"/>
                      <a:lumOff val="55000"/>
                    </a:srgbClr>
                  </a:gs>
                  <a:gs pos="100000">
                    <a:srgbClr val="23FFFF"/>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华文中宋" panose="02010600040101010101" charset="-122"/>
              </a:endParaRPr>
            </a:p>
          </p:txBody>
        </p:sp>
        <p:sp>
          <p:nvSpPr>
            <p:cNvPr id="88" name="PA-梯形 377"/>
            <p:cNvSpPr/>
            <p:nvPr>
              <p:custDataLst>
                <p:tags r:id="rId7"/>
              </p:custDataLst>
            </p:nvPr>
          </p:nvSpPr>
          <p:spPr>
            <a:xfrm>
              <a:off x="4535905" y="3583816"/>
              <a:ext cx="3140242" cy="2635530"/>
            </a:xfrm>
            <a:prstGeom prst="trapezoid">
              <a:avLst>
                <a:gd name="adj" fmla="val 77672"/>
              </a:avLst>
            </a:prstGeom>
            <a:gradFill flip="none" rotWithShape="1">
              <a:gsLst>
                <a:gs pos="27000">
                  <a:srgbClr val="23FFFF">
                    <a:alpha val="42000"/>
                  </a:srgbClr>
                </a:gs>
                <a:gs pos="10000">
                  <a:srgbClr val="23FFFF">
                    <a:alpha val="41000"/>
                  </a:srgbClr>
                </a:gs>
                <a:gs pos="62000">
                  <a:srgbClr val="23FFFF">
                    <a:alpha val="0"/>
                    <a:lumMod val="20000"/>
                    <a:lumOff val="80000"/>
                  </a:srgbClr>
                </a:gs>
              </a:gsLst>
              <a:lin ang="16200000" scaled="0"/>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华文中宋" panose="02010600040101010101" charset="-122"/>
              </a:endParaRPr>
            </a:p>
          </p:txBody>
        </p:sp>
        <p:sp>
          <p:nvSpPr>
            <p:cNvPr id="128" name="PA-矩形 382"/>
            <p:cNvSpPr/>
            <p:nvPr>
              <p:custDataLst>
                <p:tags r:id="rId8"/>
              </p:custDataLst>
            </p:nvPr>
          </p:nvSpPr>
          <p:spPr>
            <a:xfrm>
              <a:off x="5071845" y="5237933"/>
              <a:ext cx="2055495" cy="921438"/>
            </a:xfrm>
            <a:prstGeom prst="rect">
              <a:avLst/>
            </a:prstGeom>
          </p:spPr>
          <p:txBody>
            <a:bodyPr wrap="square">
              <a:spAutoFit/>
            </a:bodyPr>
            <a:lstStyle/>
            <a:p>
              <a:pPr lvl="0" algn="ctr">
                <a:defRPr/>
              </a:pPr>
              <a:r>
                <a:rPr kumimoji="0" lang="en-US" altLang="zh-CN" sz="2000" b="0" i="0" u="none" strike="noStrike" kern="0" cap="none" spc="0" normalizeH="0" baseline="0" noProof="0" dirty="0">
                  <a:ln>
                    <a:noFill/>
                  </a:ln>
                  <a:solidFill>
                    <a:prstClr val="white"/>
                  </a:solidFill>
                  <a:effectLst/>
                  <a:uLnTx/>
                  <a:uFillTx/>
                  <a:latin typeface="华文中宋" panose="02010600040101010101" charset="-122"/>
                  <a:ea typeface="华文中宋" panose="02010600040101010101" charset="-122"/>
                  <a:cs typeface="华文中宋" panose="02010600040101010101" charset="-122"/>
                </a:rPr>
                <a:t>“</a:t>
              </a:r>
              <a:r>
                <a:rPr kumimoji="0" lang="zh-CN" altLang="en-US" sz="2000" b="0" i="0" u="none" strike="noStrike" kern="0" cap="none" spc="0" normalizeH="0" baseline="0" noProof="0" dirty="0">
                  <a:ln>
                    <a:noFill/>
                  </a:ln>
                  <a:solidFill>
                    <a:prstClr val="white"/>
                  </a:solidFill>
                  <a:effectLst/>
                  <a:uLnTx/>
                  <a:uFillTx/>
                  <a:latin typeface="华文中宋" panose="02010600040101010101" charset="-122"/>
                  <a:ea typeface="华文中宋" panose="02010600040101010101" charset="-122"/>
                  <a:cs typeface="华文中宋" panose="02010600040101010101" charset="-122"/>
                </a:rPr>
                <a:t>吃掉历史数据</a:t>
              </a:r>
              <a:r>
                <a:rPr kumimoji="0" lang="en-US" altLang="zh-CN" sz="2000" b="0" i="0" u="none" strike="noStrike" kern="0" cap="none" spc="0" normalizeH="0" baseline="0" noProof="0" dirty="0">
                  <a:ln>
                    <a:noFill/>
                  </a:ln>
                  <a:solidFill>
                    <a:prstClr val="white"/>
                  </a:solidFill>
                  <a:effectLst/>
                  <a:uLnTx/>
                  <a:uFillTx/>
                  <a:latin typeface="华文中宋" panose="02010600040101010101" charset="-122"/>
                  <a:ea typeface="华文中宋" panose="02010600040101010101" charset="-122"/>
                  <a:cs typeface="华文中宋" panose="02010600040101010101" charset="-122"/>
                </a:rPr>
                <a:t>”</a:t>
              </a:r>
            </a:p>
            <a:p>
              <a:pPr lvl="0" algn="ctr">
                <a:defRPr/>
              </a:pPr>
              <a:r>
                <a:rPr kumimoji="0" lang="zh-CN" altLang="en-US" sz="2000" b="0" i="0" u="none" strike="noStrike" kern="0" cap="none" spc="0" normalizeH="0" baseline="0" noProof="0" dirty="0">
                  <a:ln>
                    <a:noFill/>
                  </a:ln>
                  <a:solidFill>
                    <a:prstClr val="white"/>
                  </a:solidFill>
                  <a:effectLst/>
                  <a:uLnTx/>
                  <a:uFillTx/>
                  <a:latin typeface="华文中宋" panose="02010600040101010101" charset="-122"/>
                  <a:ea typeface="华文中宋" panose="02010600040101010101" charset="-122"/>
                  <a:cs typeface="华文中宋" panose="02010600040101010101" charset="-122"/>
                </a:rPr>
                <a:t>并预测</a:t>
              </a:r>
            </a:p>
          </p:txBody>
        </p:sp>
      </p:grpSp>
      <p:sp>
        <p:nvSpPr>
          <p:cNvPr id="130" name="PA-梯形 26"/>
          <p:cNvSpPr/>
          <p:nvPr>
            <p:custDataLst>
              <p:tags r:id="rId3"/>
            </p:custDataLst>
          </p:nvPr>
        </p:nvSpPr>
        <p:spPr>
          <a:xfrm>
            <a:off x="7569200" y="3829685"/>
            <a:ext cx="4412615" cy="1751330"/>
          </a:xfrm>
          <a:custGeom>
            <a:avLst/>
            <a:gdLst>
              <a:gd name="connsiteX0" fmla="*/ 0 w 2550694"/>
              <a:gd name="connsiteY0" fmla="*/ 2081464 h 2081464"/>
              <a:gd name="connsiteX1" fmla="*/ 520366 w 2550694"/>
              <a:gd name="connsiteY1" fmla="*/ 0 h 2081464"/>
              <a:gd name="connsiteX2" fmla="*/ 2030328 w 2550694"/>
              <a:gd name="connsiteY2" fmla="*/ 0 h 2081464"/>
              <a:gd name="connsiteX3" fmla="*/ 2550694 w 2550694"/>
              <a:gd name="connsiteY3" fmla="*/ 2081464 h 2081464"/>
              <a:gd name="connsiteX4" fmla="*/ 0 w 2550694"/>
              <a:gd name="connsiteY4" fmla="*/ 2081464 h 2081464"/>
              <a:gd name="connsiteX0-1" fmla="*/ 0 w 2815389"/>
              <a:gd name="connsiteY0-2" fmla="*/ 2923674 h 2923674"/>
              <a:gd name="connsiteX1-3" fmla="*/ 785061 w 2815389"/>
              <a:gd name="connsiteY1-4" fmla="*/ 0 h 2923674"/>
              <a:gd name="connsiteX2-5" fmla="*/ 2295023 w 2815389"/>
              <a:gd name="connsiteY2-6" fmla="*/ 0 h 2923674"/>
              <a:gd name="connsiteX3-7" fmla="*/ 2815389 w 2815389"/>
              <a:gd name="connsiteY3-8" fmla="*/ 2081464 h 2923674"/>
              <a:gd name="connsiteX4-9" fmla="*/ 0 w 2815389"/>
              <a:gd name="connsiteY4-10" fmla="*/ 2923674 h 2923674"/>
              <a:gd name="connsiteX0-11" fmla="*/ 1597192 w 4412581"/>
              <a:gd name="connsiteY0-12" fmla="*/ 2923674 h 2923674"/>
              <a:gd name="connsiteX1-13" fmla="*/ 0 w 4412581"/>
              <a:gd name="connsiteY1-14" fmla="*/ 445168 h 2923674"/>
              <a:gd name="connsiteX2-15" fmla="*/ 3892215 w 4412581"/>
              <a:gd name="connsiteY2-16" fmla="*/ 0 h 2923674"/>
              <a:gd name="connsiteX3-17" fmla="*/ 4412581 w 4412581"/>
              <a:gd name="connsiteY3-18" fmla="*/ 2081464 h 2923674"/>
              <a:gd name="connsiteX4-19" fmla="*/ 1597192 w 4412581"/>
              <a:gd name="connsiteY4-20" fmla="*/ 2923674 h 2923674"/>
              <a:gd name="connsiteX0-21" fmla="*/ 1597192 w 4412581"/>
              <a:gd name="connsiteY0-22" fmla="*/ 3140243 h 3140243"/>
              <a:gd name="connsiteX1-23" fmla="*/ 0 w 4412581"/>
              <a:gd name="connsiteY1-24" fmla="*/ 661737 h 3140243"/>
              <a:gd name="connsiteX2-25" fmla="*/ 1461836 w 4412581"/>
              <a:gd name="connsiteY2-26" fmla="*/ 0 h 3140243"/>
              <a:gd name="connsiteX3-27" fmla="*/ 4412581 w 4412581"/>
              <a:gd name="connsiteY3-28" fmla="*/ 2298033 h 3140243"/>
              <a:gd name="connsiteX4-29" fmla="*/ 1597192 w 4412581"/>
              <a:gd name="connsiteY4-30" fmla="*/ 3140243 h 3140243"/>
              <a:gd name="connsiteX0-31" fmla="*/ 1597192 w 4412581"/>
              <a:gd name="connsiteY0-32" fmla="*/ 2959769 h 2959769"/>
              <a:gd name="connsiteX1-33" fmla="*/ 0 w 4412581"/>
              <a:gd name="connsiteY1-34" fmla="*/ 481263 h 2959769"/>
              <a:gd name="connsiteX2-35" fmla="*/ 896352 w 4412581"/>
              <a:gd name="connsiteY2-36" fmla="*/ 0 h 2959769"/>
              <a:gd name="connsiteX3-37" fmla="*/ 4412581 w 4412581"/>
              <a:gd name="connsiteY3-38" fmla="*/ 2117559 h 2959769"/>
              <a:gd name="connsiteX4-39" fmla="*/ 1597192 w 4412581"/>
              <a:gd name="connsiteY4-40" fmla="*/ 2959769 h 2959769"/>
              <a:gd name="connsiteX0-41" fmla="*/ 1597192 w 4412581"/>
              <a:gd name="connsiteY0-42" fmla="*/ 2827421 h 2827421"/>
              <a:gd name="connsiteX1-43" fmla="*/ 0 w 4412581"/>
              <a:gd name="connsiteY1-44" fmla="*/ 348915 h 2827421"/>
              <a:gd name="connsiteX2-45" fmla="*/ 824163 w 4412581"/>
              <a:gd name="connsiteY2-46" fmla="*/ 0 h 2827421"/>
              <a:gd name="connsiteX3-47" fmla="*/ 4412581 w 4412581"/>
              <a:gd name="connsiteY3-48" fmla="*/ 1985211 h 2827421"/>
              <a:gd name="connsiteX4-49" fmla="*/ 1597192 w 4412581"/>
              <a:gd name="connsiteY4-50" fmla="*/ 2827421 h 2827421"/>
              <a:gd name="connsiteX0-51" fmla="*/ 1597192 w 4412581"/>
              <a:gd name="connsiteY0-52" fmla="*/ 2598821 h 2598821"/>
              <a:gd name="connsiteX1-53" fmla="*/ 0 w 4412581"/>
              <a:gd name="connsiteY1-54" fmla="*/ 120315 h 2598821"/>
              <a:gd name="connsiteX2-55" fmla="*/ 583532 w 4412581"/>
              <a:gd name="connsiteY2-56" fmla="*/ 0 h 2598821"/>
              <a:gd name="connsiteX3-57" fmla="*/ 4412581 w 4412581"/>
              <a:gd name="connsiteY3-58" fmla="*/ 1756611 h 2598821"/>
              <a:gd name="connsiteX4-59" fmla="*/ 1597192 w 4412581"/>
              <a:gd name="connsiteY4-60" fmla="*/ 2598821 h 2598821"/>
              <a:gd name="connsiteX0-61" fmla="*/ 1597192 w 4412581"/>
              <a:gd name="connsiteY0-62" fmla="*/ 2683042 h 2683042"/>
              <a:gd name="connsiteX1-63" fmla="*/ 0 w 4412581"/>
              <a:gd name="connsiteY1-64" fmla="*/ 204536 h 2683042"/>
              <a:gd name="connsiteX2-65" fmla="*/ 751974 w 4412581"/>
              <a:gd name="connsiteY2-66" fmla="*/ 0 h 2683042"/>
              <a:gd name="connsiteX3-67" fmla="*/ 4412581 w 4412581"/>
              <a:gd name="connsiteY3-68" fmla="*/ 1840832 h 2683042"/>
              <a:gd name="connsiteX4-69" fmla="*/ 1597192 w 4412581"/>
              <a:gd name="connsiteY4-70" fmla="*/ 2683042 h 2683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12581" h="2683042">
                <a:moveTo>
                  <a:pt x="1597192" y="2683042"/>
                </a:moveTo>
                <a:lnTo>
                  <a:pt x="0" y="204536"/>
                </a:lnTo>
                <a:lnTo>
                  <a:pt x="751974" y="0"/>
                </a:lnTo>
                <a:lnTo>
                  <a:pt x="4412581" y="1840832"/>
                </a:lnTo>
                <a:lnTo>
                  <a:pt x="1597192" y="2683042"/>
                </a:lnTo>
                <a:close/>
              </a:path>
            </a:pathLst>
          </a:custGeom>
          <a:noFill/>
          <a:ln w="12700" cap="flat" cmpd="sng" algn="ctr">
            <a:gradFill>
              <a:gsLst>
                <a:gs pos="33000">
                  <a:srgbClr val="23FFFF">
                    <a:alpha val="0"/>
                    <a:lumMod val="45000"/>
                    <a:lumOff val="55000"/>
                  </a:srgbClr>
                </a:gs>
                <a:gs pos="100000">
                  <a:srgbClr val="23FFFF"/>
                </a:gs>
              </a:gsLst>
              <a:lin ang="360000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华文中宋" panose="02010600040101010101" charset="-122"/>
            </a:endParaRPr>
          </a:p>
        </p:txBody>
      </p:sp>
      <p:sp>
        <p:nvSpPr>
          <p:cNvPr id="131" name="PA-梯形 26"/>
          <p:cNvSpPr/>
          <p:nvPr>
            <p:custDataLst>
              <p:tags r:id="rId4"/>
            </p:custDataLst>
          </p:nvPr>
        </p:nvSpPr>
        <p:spPr>
          <a:xfrm>
            <a:off x="7569200" y="3751580"/>
            <a:ext cx="4412615" cy="1751330"/>
          </a:xfrm>
          <a:custGeom>
            <a:avLst/>
            <a:gdLst>
              <a:gd name="connsiteX0" fmla="*/ 0 w 2550694"/>
              <a:gd name="connsiteY0" fmla="*/ 2081464 h 2081464"/>
              <a:gd name="connsiteX1" fmla="*/ 520366 w 2550694"/>
              <a:gd name="connsiteY1" fmla="*/ 0 h 2081464"/>
              <a:gd name="connsiteX2" fmla="*/ 2030328 w 2550694"/>
              <a:gd name="connsiteY2" fmla="*/ 0 h 2081464"/>
              <a:gd name="connsiteX3" fmla="*/ 2550694 w 2550694"/>
              <a:gd name="connsiteY3" fmla="*/ 2081464 h 2081464"/>
              <a:gd name="connsiteX4" fmla="*/ 0 w 2550694"/>
              <a:gd name="connsiteY4" fmla="*/ 2081464 h 2081464"/>
              <a:gd name="connsiteX0-1" fmla="*/ 0 w 2815389"/>
              <a:gd name="connsiteY0-2" fmla="*/ 2923674 h 2923674"/>
              <a:gd name="connsiteX1-3" fmla="*/ 785061 w 2815389"/>
              <a:gd name="connsiteY1-4" fmla="*/ 0 h 2923674"/>
              <a:gd name="connsiteX2-5" fmla="*/ 2295023 w 2815389"/>
              <a:gd name="connsiteY2-6" fmla="*/ 0 h 2923674"/>
              <a:gd name="connsiteX3-7" fmla="*/ 2815389 w 2815389"/>
              <a:gd name="connsiteY3-8" fmla="*/ 2081464 h 2923674"/>
              <a:gd name="connsiteX4-9" fmla="*/ 0 w 2815389"/>
              <a:gd name="connsiteY4-10" fmla="*/ 2923674 h 2923674"/>
              <a:gd name="connsiteX0-11" fmla="*/ 1597192 w 4412581"/>
              <a:gd name="connsiteY0-12" fmla="*/ 2923674 h 2923674"/>
              <a:gd name="connsiteX1-13" fmla="*/ 0 w 4412581"/>
              <a:gd name="connsiteY1-14" fmla="*/ 445168 h 2923674"/>
              <a:gd name="connsiteX2-15" fmla="*/ 3892215 w 4412581"/>
              <a:gd name="connsiteY2-16" fmla="*/ 0 h 2923674"/>
              <a:gd name="connsiteX3-17" fmla="*/ 4412581 w 4412581"/>
              <a:gd name="connsiteY3-18" fmla="*/ 2081464 h 2923674"/>
              <a:gd name="connsiteX4-19" fmla="*/ 1597192 w 4412581"/>
              <a:gd name="connsiteY4-20" fmla="*/ 2923674 h 2923674"/>
              <a:gd name="connsiteX0-21" fmla="*/ 1597192 w 4412581"/>
              <a:gd name="connsiteY0-22" fmla="*/ 3140243 h 3140243"/>
              <a:gd name="connsiteX1-23" fmla="*/ 0 w 4412581"/>
              <a:gd name="connsiteY1-24" fmla="*/ 661737 h 3140243"/>
              <a:gd name="connsiteX2-25" fmla="*/ 1461836 w 4412581"/>
              <a:gd name="connsiteY2-26" fmla="*/ 0 h 3140243"/>
              <a:gd name="connsiteX3-27" fmla="*/ 4412581 w 4412581"/>
              <a:gd name="connsiteY3-28" fmla="*/ 2298033 h 3140243"/>
              <a:gd name="connsiteX4-29" fmla="*/ 1597192 w 4412581"/>
              <a:gd name="connsiteY4-30" fmla="*/ 3140243 h 3140243"/>
              <a:gd name="connsiteX0-31" fmla="*/ 1597192 w 4412581"/>
              <a:gd name="connsiteY0-32" fmla="*/ 2959769 h 2959769"/>
              <a:gd name="connsiteX1-33" fmla="*/ 0 w 4412581"/>
              <a:gd name="connsiteY1-34" fmla="*/ 481263 h 2959769"/>
              <a:gd name="connsiteX2-35" fmla="*/ 896352 w 4412581"/>
              <a:gd name="connsiteY2-36" fmla="*/ 0 h 2959769"/>
              <a:gd name="connsiteX3-37" fmla="*/ 4412581 w 4412581"/>
              <a:gd name="connsiteY3-38" fmla="*/ 2117559 h 2959769"/>
              <a:gd name="connsiteX4-39" fmla="*/ 1597192 w 4412581"/>
              <a:gd name="connsiteY4-40" fmla="*/ 2959769 h 2959769"/>
              <a:gd name="connsiteX0-41" fmla="*/ 1597192 w 4412581"/>
              <a:gd name="connsiteY0-42" fmla="*/ 2827421 h 2827421"/>
              <a:gd name="connsiteX1-43" fmla="*/ 0 w 4412581"/>
              <a:gd name="connsiteY1-44" fmla="*/ 348915 h 2827421"/>
              <a:gd name="connsiteX2-45" fmla="*/ 824163 w 4412581"/>
              <a:gd name="connsiteY2-46" fmla="*/ 0 h 2827421"/>
              <a:gd name="connsiteX3-47" fmla="*/ 4412581 w 4412581"/>
              <a:gd name="connsiteY3-48" fmla="*/ 1985211 h 2827421"/>
              <a:gd name="connsiteX4-49" fmla="*/ 1597192 w 4412581"/>
              <a:gd name="connsiteY4-50" fmla="*/ 2827421 h 2827421"/>
              <a:gd name="connsiteX0-51" fmla="*/ 1597192 w 4412581"/>
              <a:gd name="connsiteY0-52" fmla="*/ 2598821 h 2598821"/>
              <a:gd name="connsiteX1-53" fmla="*/ 0 w 4412581"/>
              <a:gd name="connsiteY1-54" fmla="*/ 120315 h 2598821"/>
              <a:gd name="connsiteX2-55" fmla="*/ 583532 w 4412581"/>
              <a:gd name="connsiteY2-56" fmla="*/ 0 h 2598821"/>
              <a:gd name="connsiteX3-57" fmla="*/ 4412581 w 4412581"/>
              <a:gd name="connsiteY3-58" fmla="*/ 1756611 h 2598821"/>
              <a:gd name="connsiteX4-59" fmla="*/ 1597192 w 4412581"/>
              <a:gd name="connsiteY4-60" fmla="*/ 2598821 h 2598821"/>
              <a:gd name="connsiteX0-61" fmla="*/ 1597192 w 4412581"/>
              <a:gd name="connsiteY0-62" fmla="*/ 2683042 h 2683042"/>
              <a:gd name="connsiteX1-63" fmla="*/ 0 w 4412581"/>
              <a:gd name="connsiteY1-64" fmla="*/ 204536 h 2683042"/>
              <a:gd name="connsiteX2-65" fmla="*/ 751974 w 4412581"/>
              <a:gd name="connsiteY2-66" fmla="*/ 0 h 2683042"/>
              <a:gd name="connsiteX3-67" fmla="*/ 4412581 w 4412581"/>
              <a:gd name="connsiteY3-68" fmla="*/ 1840832 h 2683042"/>
              <a:gd name="connsiteX4-69" fmla="*/ 1597192 w 4412581"/>
              <a:gd name="connsiteY4-70" fmla="*/ 2683042 h 2683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12581" h="2683042">
                <a:moveTo>
                  <a:pt x="1597192" y="2683042"/>
                </a:moveTo>
                <a:lnTo>
                  <a:pt x="0" y="204536"/>
                </a:lnTo>
                <a:lnTo>
                  <a:pt x="751974" y="0"/>
                </a:lnTo>
                <a:lnTo>
                  <a:pt x="4412581" y="1840832"/>
                </a:lnTo>
                <a:lnTo>
                  <a:pt x="1597192" y="2683042"/>
                </a:lnTo>
                <a:close/>
              </a:path>
            </a:pathLst>
          </a:custGeom>
          <a:gradFill flip="none" rotWithShape="1">
            <a:gsLst>
              <a:gs pos="57000">
                <a:srgbClr val="23FFFF">
                  <a:alpha val="14000"/>
                </a:srgbClr>
              </a:gs>
              <a:gs pos="10000">
                <a:srgbClr val="23FFFF">
                  <a:alpha val="71000"/>
                </a:srgbClr>
              </a:gs>
              <a:gs pos="99000">
                <a:srgbClr val="23FFFF">
                  <a:alpha val="0"/>
                  <a:lumMod val="20000"/>
                  <a:lumOff val="80000"/>
                </a:srgbClr>
              </a:gs>
            </a:gsLst>
            <a:lin ang="15000000" scaled="0"/>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华文中宋" panose="02010600040101010101" charset="-122"/>
            </a:endParaRPr>
          </a:p>
        </p:txBody>
      </p:sp>
      <p:sp>
        <p:nvSpPr>
          <p:cNvPr id="132" name="PA-矩形 384"/>
          <p:cNvSpPr/>
          <p:nvPr>
            <p:custDataLst>
              <p:tags r:id="rId5"/>
            </p:custDataLst>
          </p:nvPr>
        </p:nvSpPr>
        <p:spPr>
          <a:xfrm>
            <a:off x="8915400" y="4808220"/>
            <a:ext cx="2379345" cy="398780"/>
          </a:xfrm>
          <a:prstGeom prst="rect">
            <a:avLst/>
          </a:prstGeom>
          <a:scene3d>
            <a:camera prst="isometricOffAxis1Top">
              <a:rot lat="21006169" lon="21163270" rev="1039248"/>
            </a:camera>
            <a:lightRig rig="threePt" dir="t"/>
          </a:scene3d>
        </p:spPr>
        <p:txBody>
          <a:bodyPr wrap="square">
            <a:spAutoFit/>
          </a:bodyPr>
          <a:lstStyle/>
          <a:p>
            <a:pPr lvl="0" algn="ctr">
              <a:defRPr/>
            </a:pPr>
            <a:r>
              <a:rPr lang="en-US" altLang="zh-CN" sz="2000" kern="0" dirty="0">
                <a:solidFill>
                  <a:prstClr val="white"/>
                </a:solidFill>
                <a:effectLst/>
                <a:latin typeface="华文中宋" panose="02010600040101010101" charset="-122"/>
                <a:ea typeface="华文中宋" panose="02010600040101010101" charset="-122"/>
                <a:cs typeface="华文中宋" panose="02010600040101010101" charset="-122"/>
              </a:rPr>
              <a:t>“</a:t>
            </a:r>
            <a:r>
              <a:rPr lang="zh-CN" altLang="en-US" sz="2000" kern="0" dirty="0">
                <a:solidFill>
                  <a:prstClr val="white"/>
                </a:solidFill>
                <a:effectLst/>
                <a:latin typeface="华文中宋" panose="02010600040101010101" charset="-122"/>
                <a:ea typeface="华文中宋" panose="02010600040101010101" charset="-122"/>
                <a:cs typeface="华文中宋" panose="02010600040101010101" charset="-122"/>
              </a:rPr>
              <a:t>提高资源利用率</a:t>
            </a:r>
            <a:r>
              <a:rPr lang="en-US" altLang="zh-CN" sz="2000" kern="0" dirty="0">
                <a:solidFill>
                  <a:prstClr val="white"/>
                </a:solidFill>
                <a:effectLst/>
                <a:latin typeface="华文中宋" panose="02010600040101010101" charset="-122"/>
                <a:ea typeface="汉仪旗黑-55简" panose="00020600040101010101" charset="-122"/>
                <a:cs typeface="华文中宋" panose="02010600040101010101" charset="-122"/>
              </a:rPr>
              <a:t>”</a:t>
            </a:r>
            <a:endParaRPr kumimoji="0" lang="en-US" altLang="zh-CN" sz="2000" b="0" i="0" u="none" strike="noStrike" kern="0" cap="none" spc="0" normalizeH="0" baseline="0" noProof="0" dirty="0">
              <a:ln>
                <a:noFill/>
              </a:ln>
              <a:solidFill>
                <a:prstClr val="white"/>
              </a:solidFill>
              <a:effectLst/>
              <a:uLnTx/>
              <a:uFillTx/>
              <a:latin typeface="华文中宋" panose="02010600040101010101" charset="-122"/>
              <a:ea typeface="汉仪旗黑-55简" panose="00020600040101010101" charset="-122"/>
              <a:cs typeface="华文中宋" panose="02010600040101010101" charset="-122"/>
            </a:endParaRPr>
          </a:p>
        </p:txBody>
      </p:sp>
      <p:sp>
        <p:nvSpPr>
          <p:cNvPr id="133" name="椭圆 132"/>
          <p:cNvSpPr/>
          <p:nvPr/>
        </p:nvSpPr>
        <p:spPr>
          <a:xfrm>
            <a:off x="1607957" y="2760782"/>
            <a:ext cx="8976087" cy="1134319"/>
          </a:xfrm>
          <a:prstGeom prst="ellipse">
            <a:avLst/>
          </a:prstGeom>
          <a:noFill/>
          <a:ln w="12700" cap="flat" cmpd="sng" algn="ctr">
            <a:gradFill>
              <a:gsLst>
                <a:gs pos="10000">
                  <a:srgbClr val="23FFFF">
                    <a:alpha val="0"/>
                  </a:srgbClr>
                </a:gs>
                <a:gs pos="100000">
                  <a:srgbClr val="23FFFF"/>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华文中宋" panose="02010600040101010101" charset="-122"/>
            </a:endParaRPr>
          </a:p>
        </p:txBody>
      </p:sp>
      <p:sp>
        <p:nvSpPr>
          <p:cNvPr id="64" name="文本框 63"/>
          <p:cNvSpPr txBox="1"/>
          <p:nvPr/>
        </p:nvSpPr>
        <p:spPr>
          <a:xfrm>
            <a:off x="2895600" y="2896235"/>
            <a:ext cx="933450" cy="368300"/>
          </a:xfrm>
          <a:prstGeom prst="rect">
            <a:avLst/>
          </a:prstGeom>
          <a:noFill/>
        </p:spPr>
        <p:txBody>
          <a:bodyPr wrap="square" rtlCol="0">
            <a:spAutoFit/>
          </a:bodyPr>
          <a:lstStyle/>
          <a:p>
            <a:r>
              <a:rPr lang="zh-CN" altLang="en-US">
                <a:solidFill>
                  <a:schemeClr val="tx2"/>
                </a:solidFill>
                <a:latin typeface="华文中宋" panose="02010600040101010101" charset="-122"/>
                <a:ea typeface="华文中宋" panose="02010600040101010101" charset="-122"/>
                <a:cs typeface="华文中宋" panose="02010600040101010101" charset="-122"/>
              </a:rPr>
              <a:t>是什么</a:t>
            </a:r>
          </a:p>
        </p:txBody>
      </p:sp>
      <p:sp>
        <p:nvSpPr>
          <p:cNvPr id="66" name="文本框 65"/>
          <p:cNvSpPr txBox="1"/>
          <p:nvPr/>
        </p:nvSpPr>
        <p:spPr>
          <a:xfrm>
            <a:off x="5652770" y="2971800"/>
            <a:ext cx="933450" cy="368300"/>
          </a:xfrm>
          <a:prstGeom prst="rect">
            <a:avLst/>
          </a:prstGeom>
          <a:noFill/>
        </p:spPr>
        <p:txBody>
          <a:bodyPr wrap="square" rtlCol="0">
            <a:spAutoFit/>
          </a:bodyPr>
          <a:lstStyle/>
          <a:p>
            <a:r>
              <a:rPr lang="zh-CN" altLang="en-US">
                <a:solidFill>
                  <a:schemeClr val="tx2"/>
                </a:solidFill>
                <a:latin typeface="华文中宋" panose="02010600040101010101" charset="-122"/>
                <a:ea typeface="华文中宋" panose="02010600040101010101" charset="-122"/>
                <a:cs typeface="华文中宋" panose="02010600040101010101" charset="-122"/>
              </a:rPr>
              <a:t>如何用</a:t>
            </a:r>
          </a:p>
        </p:txBody>
      </p:sp>
      <p:sp>
        <p:nvSpPr>
          <p:cNvPr id="67" name="文本框 66"/>
          <p:cNvSpPr txBox="1"/>
          <p:nvPr/>
        </p:nvSpPr>
        <p:spPr>
          <a:xfrm>
            <a:off x="8389620" y="2899410"/>
            <a:ext cx="1194435" cy="368300"/>
          </a:xfrm>
          <a:prstGeom prst="rect">
            <a:avLst/>
          </a:prstGeom>
          <a:noFill/>
        </p:spPr>
        <p:txBody>
          <a:bodyPr wrap="square" rtlCol="0">
            <a:spAutoFit/>
          </a:bodyPr>
          <a:lstStyle/>
          <a:p>
            <a:r>
              <a:rPr lang="zh-CN" altLang="en-US">
                <a:solidFill>
                  <a:schemeClr val="tx2"/>
                </a:solidFill>
                <a:latin typeface="华文中宋" panose="02010600040101010101" charset="-122"/>
                <a:ea typeface="华文中宋" panose="02010600040101010101" charset="-122"/>
                <a:cs typeface="华文中宋" panose="02010600040101010101" charset="-122"/>
              </a:rPr>
              <a:t>为什么用</a:t>
            </a:r>
          </a:p>
        </p:txBody>
      </p:sp>
      <p:pic>
        <p:nvPicPr>
          <p:cNvPr id="70" name="图片 69" descr="为什么"/>
          <p:cNvPicPr>
            <a:picLocks noChangeAspect="1"/>
          </p:cNvPicPr>
          <p:nvPr/>
        </p:nvPicPr>
        <p:blipFill>
          <a:blip r:embed="rId17">
            <a:alphaModFix amt="80000"/>
          </a:blip>
          <a:stretch>
            <a:fillRect/>
          </a:stretch>
        </p:blipFill>
        <p:spPr>
          <a:xfrm>
            <a:off x="2971800" y="2058035"/>
            <a:ext cx="753110" cy="753110"/>
          </a:xfrm>
          <a:prstGeom prst="rect">
            <a:avLst/>
          </a:prstGeom>
          <a:noFill/>
          <a:ln>
            <a:noFill/>
          </a:ln>
        </p:spPr>
      </p:pic>
      <p:pic>
        <p:nvPicPr>
          <p:cNvPr id="71" name="图片 70" descr="how"/>
          <p:cNvPicPr>
            <a:picLocks noChangeAspect="1"/>
          </p:cNvPicPr>
          <p:nvPr/>
        </p:nvPicPr>
        <p:blipFill>
          <a:blip r:embed="rId18">
            <a:alphaModFix amt="80000"/>
          </a:blip>
          <a:stretch>
            <a:fillRect/>
          </a:stretch>
        </p:blipFill>
        <p:spPr>
          <a:xfrm>
            <a:off x="5750560" y="2138045"/>
            <a:ext cx="758190" cy="758190"/>
          </a:xfrm>
          <a:prstGeom prst="rect">
            <a:avLst/>
          </a:prstGeom>
        </p:spPr>
      </p:pic>
      <p:pic>
        <p:nvPicPr>
          <p:cNvPr id="74" name="图片 73" descr="功能作用"/>
          <p:cNvPicPr>
            <a:picLocks noChangeAspect="1"/>
          </p:cNvPicPr>
          <p:nvPr/>
        </p:nvPicPr>
        <p:blipFill>
          <a:blip r:embed="rId19"/>
          <a:stretch>
            <a:fillRect/>
          </a:stretch>
        </p:blipFill>
        <p:spPr>
          <a:xfrm>
            <a:off x="8534400" y="2138045"/>
            <a:ext cx="761365" cy="7613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grpSp>
        <p:nvGrpSpPr>
          <p:cNvPr id="3" name="组合 2"/>
          <p:cNvGrpSpPr/>
          <p:nvPr/>
        </p:nvGrpSpPr>
        <p:grpSpPr>
          <a:xfrm>
            <a:off x="0" y="-5715"/>
            <a:ext cx="12363450" cy="6879590"/>
            <a:chOff x="0" y="-9"/>
            <a:chExt cx="19470" cy="10834"/>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9200" cy="10825"/>
            </a:xfrm>
            <a:prstGeom prst="rect">
              <a:avLst/>
            </a:prstGeom>
          </p:spPr>
        </p:pic>
        <p:sp>
          <p:nvSpPr>
            <p:cNvPr id="5" name="矩形 4"/>
            <p:cNvSpPr/>
            <p:nvPr/>
          </p:nvSpPr>
          <p:spPr>
            <a:xfrm flipH="1" flipV="1">
              <a:off x="0" y="-9"/>
              <a:ext cx="19208" cy="10834"/>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80" name="图片 179" descr="C:/Users/DELL/Desktop/公司LOGO.png公司LOGO"/>
            <p:cNvPicPr>
              <a:picLocks noChangeAspect="1"/>
            </p:cNvPicPr>
            <p:nvPr/>
          </p:nvPicPr>
          <p:blipFill>
            <a:blip r:embed="rId4"/>
            <a:srcRect l="1778" r="1778"/>
            <a:stretch>
              <a:fillRect/>
            </a:stretch>
          </p:blipFill>
          <p:spPr>
            <a:xfrm>
              <a:off x="16320" y="360"/>
              <a:ext cx="3150" cy="900"/>
            </a:xfrm>
            <a:prstGeom prst="rect">
              <a:avLst/>
            </a:prstGeom>
          </p:spPr>
        </p:pic>
        <p:grpSp>
          <p:nvGrpSpPr>
            <p:cNvPr id="8" name="组合 7"/>
            <p:cNvGrpSpPr/>
            <p:nvPr/>
          </p:nvGrpSpPr>
          <p:grpSpPr>
            <a:xfrm>
              <a:off x="361" y="205"/>
              <a:ext cx="10966" cy="801"/>
              <a:chOff x="361" y="205"/>
              <a:chExt cx="10966" cy="801"/>
            </a:xfrm>
          </p:grpSpPr>
          <p:sp>
            <p:nvSpPr>
              <p:cNvPr id="6" name="AutoShape 16"/>
              <p:cNvSpPr/>
              <p:nvPr/>
            </p:nvSpPr>
            <p:spPr>
              <a:xfrm>
                <a:off x="361" y="247"/>
                <a:ext cx="133" cy="133"/>
              </a:xfrm>
              <a:prstGeom prst="ellipse">
                <a:avLst/>
              </a:prstGeom>
              <a:solidFill>
                <a:srgbClr val="23FFFF"/>
              </a:solidFill>
            </p:spPr>
            <p:txBody>
              <a:bodyPr/>
              <a:lstStyle/>
              <a:p>
                <a:endParaRPr lang="zh-CN" altLang="en-US"/>
              </a:p>
            </p:txBody>
          </p:sp>
          <p:sp>
            <p:nvSpPr>
              <p:cNvPr id="12"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13"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7"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15"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9" name="AutoShape 21"/>
              <p:cNvSpPr/>
              <p:nvPr/>
            </p:nvSpPr>
            <p:spPr>
              <a:xfrm>
                <a:off x="361" y="432"/>
                <a:ext cx="133" cy="133"/>
              </a:xfrm>
              <a:prstGeom prst="ellipse">
                <a:avLst/>
              </a:prstGeom>
              <a:solidFill>
                <a:srgbClr val="23FFFF"/>
              </a:solidFill>
            </p:spPr>
            <p:txBody>
              <a:bodyPr/>
              <a:lstStyle/>
              <a:p>
                <a:endParaRPr lang="zh-CN" altLang="en-US"/>
              </a:p>
            </p:txBody>
          </p:sp>
          <p:sp>
            <p:nvSpPr>
              <p:cNvPr id="17"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18"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19"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23"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24" name="AutoShape 26"/>
              <p:cNvSpPr/>
              <p:nvPr/>
            </p:nvSpPr>
            <p:spPr>
              <a:xfrm>
                <a:off x="361" y="617"/>
                <a:ext cx="133" cy="133"/>
              </a:xfrm>
              <a:prstGeom prst="ellipse">
                <a:avLst/>
              </a:prstGeom>
              <a:solidFill>
                <a:srgbClr val="23FFFF"/>
              </a:solidFill>
            </p:spPr>
            <p:txBody>
              <a:bodyPr/>
              <a:lstStyle/>
              <a:p>
                <a:endParaRPr lang="zh-CN" altLang="en-US"/>
              </a:p>
            </p:txBody>
          </p:sp>
          <p:sp>
            <p:nvSpPr>
              <p:cNvPr id="25"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28"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29"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31"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32" name="AutoShape 31"/>
              <p:cNvSpPr/>
              <p:nvPr/>
            </p:nvSpPr>
            <p:spPr>
              <a:xfrm>
                <a:off x="361" y="803"/>
                <a:ext cx="133" cy="133"/>
              </a:xfrm>
              <a:prstGeom prst="ellipse">
                <a:avLst/>
              </a:prstGeom>
              <a:solidFill>
                <a:srgbClr val="23FFFF"/>
              </a:solidFill>
            </p:spPr>
            <p:txBody>
              <a:bodyPr/>
              <a:lstStyle/>
              <a:p>
                <a:endParaRPr lang="zh-CN" altLang="en-US"/>
              </a:p>
            </p:txBody>
          </p:sp>
          <p:sp>
            <p:nvSpPr>
              <p:cNvPr id="33"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34"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35"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39"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sp>
            <p:nvSpPr>
              <p:cNvPr id="45" name="文本框 44"/>
              <p:cNvSpPr txBox="1"/>
              <p:nvPr/>
            </p:nvSpPr>
            <p:spPr>
              <a:xfrm>
                <a:off x="1294" y="205"/>
                <a:ext cx="10033" cy="801"/>
              </a:xfrm>
              <a:prstGeom prst="rect">
                <a:avLst/>
              </a:prstGeom>
              <a:noFill/>
            </p:spPr>
            <p:txBody>
              <a:bodyPr wrap="square" rtlCol="0">
                <a:noAutofit/>
              </a:bodyPr>
              <a:lstStyle/>
              <a:p>
                <a:r>
                  <a:rPr lang="zh-CN" altLang="en-US" sz="2800" b="1" dirty="0" err="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rPr>
                  <a:t>数据</a:t>
                </a:r>
                <a:r>
                  <a:rPr lang="en-US" sz="2800" b="1" dirty="0" err="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rPr>
                  <a:t>模型在通信网络智能运维中的应用</a:t>
                </a:r>
              </a:p>
              <a:p>
                <a:endParaRPr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a:p>
                <a:endParaRPr lang="zh-CN" altLang="en-US"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p:txBody>
          </p:sp>
        </p:grpSp>
        <p:sp>
          <p:nvSpPr>
            <p:cNvPr id="100" name="文本框 99"/>
            <p:cNvSpPr txBox="1"/>
            <p:nvPr/>
          </p:nvSpPr>
          <p:spPr>
            <a:xfrm>
              <a:off x="2785" y="8048"/>
              <a:ext cx="13664" cy="1364"/>
            </a:xfrm>
            <a:prstGeom prst="rect">
              <a:avLst/>
            </a:prstGeom>
            <a:noFill/>
            <a:ln w="9525">
              <a:noFill/>
            </a:ln>
          </p:spPr>
          <p:txBody>
            <a:bodyPr wrap="square">
              <a:spAutoFit/>
            </a:bodyPr>
            <a:lstStyle/>
            <a:p>
              <a:pPr indent="-228600" fontAlgn="auto">
                <a:lnSpc>
                  <a:spcPct val="120000"/>
                </a:lnSpc>
              </a:pPr>
              <a:r>
                <a:rPr lang="zh-CN" sz="1400" b="0">
                  <a:solidFill>
                    <a:schemeClr val="tx2"/>
                  </a:solidFill>
                  <a:latin typeface="华文中宋" panose="02010600040101010101" charset="-122"/>
                  <a:ea typeface="华文中宋" panose="02010600040101010101" charset="-122"/>
                  <a:cs typeface="优设标题黑" panose="00000500000000000000" charset="-122"/>
                </a:rPr>
                <a:t>预测模型不仅可以根据人力、车辆和油机等资源的历史数据和业务趋势，精准预测人力、车辆和油机的需求和趋势。获取实时交通信息，并通过大数据分析，优化人员、油机车辆调配计划，从而提升人、车和油机等资源的利用效率。</a:t>
              </a:r>
            </a:p>
          </p:txBody>
        </p:sp>
        <p:grpSp>
          <p:nvGrpSpPr>
            <p:cNvPr id="78" name="组合 77"/>
            <p:cNvGrpSpPr/>
            <p:nvPr/>
          </p:nvGrpSpPr>
          <p:grpSpPr>
            <a:xfrm>
              <a:off x="3861" y="6317"/>
              <a:ext cx="11511" cy="1367"/>
              <a:chOff x="2451491" y="2645478"/>
              <a:chExt cx="7309485" cy="495540"/>
            </a:xfrm>
          </p:grpSpPr>
          <p:sp>
            <p:nvSpPr>
              <p:cNvPr id="82" name="梯形 81"/>
              <p:cNvSpPr/>
              <p:nvPr/>
            </p:nvSpPr>
            <p:spPr>
              <a:xfrm>
                <a:off x="2451491" y="2645478"/>
                <a:ext cx="7309485" cy="422356"/>
              </a:xfrm>
              <a:prstGeom prst="trapezoid">
                <a:avLst>
                  <a:gd name="adj" fmla="val 201183"/>
                </a:avLst>
              </a:prstGeom>
              <a:gradFill>
                <a:gsLst>
                  <a:gs pos="0">
                    <a:srgbClr val="23FFFF">
                      <a:alpha val="40000"/>
                    </a:srgbClr>
                  </a:gs>
                  <a:gs pos="100000">
                    <a:srgbClr val="23FFFF">
                      <a:alpha val="0"/>
                    </a:srgbClr>
                  </a:gs>
                </a:gsLst>
                <a:lin ang="162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Roboto Regular"/>
                  <a:ea typeface="思源黑体 CN Regular" panose="020B0500000000000000" charset="-122"/>
                  <a:cs typeface="华文中宋" panose="02010600040101010101" charset="-122"/>
                </a:endParaRPr>
              </a:p>
            </p:txBody>
          </p:sp>
          <p:sp>
            <p:nvSpPr>
              <p:cNvPr id="89" name="流程图: 过程 88"/>
              <p:cNvSpPr/>
              <p:nvPr/>
            </p:nvSpPr>
            <p:spPr>
              <a:xfrm>
                <a:off x="2451837" y="3069018"/>
                <a:ext cx="7308990" cy="72000"/>
              </a:xfrm>
              <a:prstGeom prst="flowChartProcess">
                <a:avLst/>
              </a:prstGeom>
              <a:solidFill>
                <a:srgbClr val="23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panose="020B0500000000000000" charset="-122"/>
                  <a:cs typeface="华文中宋" panose="02010600040101010101" charset="-122"/>
                </a:endParaRPr>
              </a:p>
            </p:txBody>
          </p:sp>
        </p:grpSp>
        <p:sp>
          <p:nvSpPr>
            <p:cNvPr id="90" name="梯形 89"/>
            <p:cNvSpPr/>
            <p:nvPr/>
          </p:nvSpPr>
          <p:spPr>
            <a:xfrm>
              <a:off x="652" y="8935"/>
              <a:ext cx="17895" cy="886"/>
            </a:xfrm>
            <a:prstGeom prst="trapezoid">
              <a:avLst>
                <a:gd name="adj" fmla="val 229143"/>
              </a:avLst>
            </a:prstGeom>
            <a:gradFill flip="none" rotWithShape="1">
              <a:gsLst>
                <a:gs pos="0">
                  <a:srgbClr val="23FFFF">
                    <a:alpha val="0"/>
                  </a:srgbClr>
                </a:gs>
                <a:gs pos="95000">
                  <a:srgbClr val="23FFFF">
                    <a:alpha val="20000"/>
                  </a:srgbClr>
                </a:gs>
              </a:gsLst>
              <a:lin ang="5400000" scaled="1"/>
              <a:tileRect/>
            </a:gradFill>
            <a:ln w="9525">
              <a:gradFill flip="none" rotWithShape="1">
                <a:gsLst>
                  <a:gs pos="22000">
                    <a:srgbClr val="23FFFF"/>
                  </a:gs>
                  <a:gs pos="50000">
                    <a:srgbClr val="23FFFF">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2851150" rtl="0" eaLnBrk="1" fontAlgn="auto" latinLnBrk="0" hangingPunct="1">
                <a:lnSpc>
                  <a:spcPct val="100000"/>
                </a:lnSpc>
                <a:spcBef>
                  <a:spcPts val="0"/>
                </a:spcBef>
                <a:spcAft>
                  <a:spcPts val="0"/>
                </a:spcAft>
                <a:buClrTx/>
                <a:buSzTx/>
                <a:buFontTx/>
                <a:buNone/>
                <a:defRPr/>
              </a:pPr>
              <a:endParaRPr kumimoji="0" lang="zh-CN" altLang="en-US" sz="4000" b="0" i="0" u="none" strike="noStrike" kern="1200" cap="none" spc="0" normalizeH="0" baseline="0" noProof="0" dirty="0">
                <a:ln>
                  <a:noFill/>
                </a:ln>
                <a:solidFill>
                  <a:prstClr val="white"/>
                </a:solidFill>
                <a:effectLst/>
                <a:uLnTx/>
                <a:uFillTx/>
                <a:latin typeface="HelveticaExt-Normal"/>
                <a:ea typeface="优设标题黑" panose="00000500000000000000" charset="-122"/>
                <a:cs typeface="华文中宋" panose="02010600040101010101" charset="-122"/>
              </a:endParaRPr>
            </a:p>
          </p:txBody>
        </p:sp>
        <p:sp>
          <p:nvSpPr>
            <p:cNvPr id="91" name="梯形 90"/>
            <p:cNvSpPr/>
            <p:nvPr/>
          </p:nvSpPr>
          <p:spPr>
            <a:xfrm>
              <a:off x="1521" y="8821"/>
              <a:ext cx="16158" cy="800"/>
            </a:xfrm>
            <a:prstGeom prst="trapezoid">
              <a:avLst>
                <a:gd name="adj" fmla="val 241096"/>
              </a:avLst>
            </a:prstGeom>
            <a:gradFill flip="none" rotWithShape="1">
              <a:gsLst>
                <a:gs pos="0">
                  <a:srgbClr val="23FFFF">
                    <a:alpha val="0"/>
                  </a:srgbClr>
                </a:gs>
                <a:gs pos="95000">
                  <a:srgbClr val="23FFFF">
                    <a:alpha val="20000"/>
                  </a:srgbClr>
                </a:gs>
              </a:gsLst>
              <a:lin ang="5400000" scaled="1"/>
              <a:tileRect/>
            </a:gradFill>
            <a:ln w="9525">
              <a:gradFill flip="none" rotWithShape="1">
                <a:gsLst>
                  <a:gs pos="22000">
                    <a:srgbClr val="23FFFF"/>
                  </a:gs>
                  <a:gs pos="50000">
                    <a:srgbClr val="23FFFF">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2851150" rtl="0" eaLnBrk="1" fontAlgn="auto" latinLnBrk="0" hangingPunct="1">
                <a:lnSpc>
                  <a:spcPct val="100000"/>
                </a:lnSpc>
                <a:spcBef>
                  <a:spcPts val="0"/>
                </a:spcBef>
                <a:spcAft>
                  <a:spcPts val="0"/>
                </a:spcAft>
                <a:buClrTx/>
                <a:buSzTx/>
                <a:buFontTx/>
                <a:buNone/>
                <a:defRPr/>
              </a:pPr>
              <a:endParaRPr kumimoji="0" lang="zh-CN" altLang="en-US" sz="4000" b="0" i="0" u="none" strike="noStrike" kern="1200" cap="none" spc="0" normalizeH="0" baseline="0" noProof="0" dirty="0">
                <a:ln>
                  <a:noFill/>
                </a:ln>
                <a:solidFill>
                  <a:prstClr val="white"/>
                </a:solidFill>
                <a:effectLst/>
                <a:uLnTx/>
                <a:uFillTx/>
                <a:latin typeface="HelveticaExt-Normal"/>
                <a:ea typeface="优设标题黑" panose="00000500000000000000" charset="-122"/>
                <a:cs typeface="华文中宋" panose="02010600040101010101" charset="-122"/>
              </a:endParaRPr>
            </a:p>
          </p:txBody>
        </p:sp>
        <p:grpSp>
          <p:nvGrpSpPr>
            <p:cNvPr id="93" name="组合 92"/>
            <p:cNvGrpSpPr/>
            <p:nvPr/>
          </p:nvGrpSpPr>
          <p:grpSpPr>
            <a:xfrm>
              <a:off x="5694" y="2930"/>
              <a:ext cx="7812" cy="4075"/>
              <a:chOff x="3420018" y="1863517"/>
              <a:chExt cx="4960441" cy="2587869"/>
            </a:xfrm>
          </p:grpSpPr>
          <p:sp>
            <p:nvSpPr>
              <p:cNvPr id="94" name="任意多边形: 形状 40"/>
              <p:cNvSpPr/>
              <p:nvPr/>
            </p:nvSpPr>
            <p:spPr>
              <a:xfrm>
                <a:off x="4848794" y="3827960"/>
                <a:ext cx="2102888" cy="623426"/>
              </a:xfrm>
              <a:custGeom>
                <a:avLst/>
                <a:gdLst>
                  <a:gd name="connsiteX0" fmla="*/ 1588287 w 1588287"/>
                  <a:gd name="connsiteY0" fmla="*/ 0 h 1507761"/>
                  <a:gd name="connsiteX1" fmla="*/ 1588287 w 1588287"/>
                  <a:gd name="connsiteY1" fmla="*/ 1507761 h 1507761"/>
                  <a:gd name="connsiteX2" fmla="*/ 0 w 1588287"/>
                  <a:gd name="connsiteY2" fmla="*/ 1507761 h 1507761"/>
                  <a:gd name="connsiteX3" fmla="*/ 0 w 1588287"/>
                  <a:gd name="connsiteY3" fmla="*/ 492 h 1507761"/>
                  <a:gd name="connsiteX4" fmla="*/ 11305 w 1588287"/>
                  <a:gd name="connsiteY4" fmla="*/ 17619 h 1507761"/>
                  <a:gd name="connsiteX5" fmla="*/ 793981 w 1588287"/>
                  <a:gd name="connsiteY5" fmla="*/ 165115 h 1507761"/>
                  <a:gd name="connsiteX6" fmla="*/ 1576657 w 1588287"/>
                  <a:gd name="connsiteY6" fmla="*/ 17619 h 1507761"/>
                  <a:gd name="connsiteX0-1" fmla="*/ 1588287 w 1588287"/>
                  <a:gd name="connsiteY0-2" fmla="*/ 0 h 1507761"/>
                  <a:gd name="connsiteX1-3" fmla="*/ 1588287 w 1588287"/>
                  <a:gd name="connsiteY1-4" fmla="*/ 1507761 h 1507761"/>
                  <a:gd name="connsiteX2-5" fmla="*/ 0 w 1588287"/>
                  <a:gd name="connsiteY2-6" fmla="*/ 1507761 h 1507761"/>
                  <a:gd name="connsiteX3-7" fmla="*/ 0 w 1588287"/>
                  <a:gd name="connsiteY3-8" fmla="*/ 492 h 1507761"/>
                  <a:gd name="connsiteX4-9" fmla="*/ 11305 w 1588287"/>
                  <a:gd name="connsiteY4-10" fmla="*/ 17619 h 1507761"/>
                  <a:gd name="connsiteX5-11" fmla="*/ 795779 w 1588287"/>
                  <a:gd name="connsiteY5-12" fmla="*/ 516379 h 1507761"/>
                  <a:gd name="connsiteX6-13" fmla="*/ 1576657 w 1588287"/>
                  <a:gd name="connsiteY6-14" fmla="*/ 17619 h 1507761"/>
                  <a:gd name="connsiteX7" fmla="*/ 1588287 w 1588287"/>
                  <a:gd name="connsiteY7" fmla="*/ 0 h 1507761"/>
                  <a:gd name="connsiteX0-15" fmla="*/ 1588287 w 1588287"/>
                  <a:gd name="connsiteY0-16" fmla="*/ 0 h 1507761"/>
                  <a:gd name="connsiteX1-17" fmla="*/ 1588287 w 1588287"/>
                  <a:gd name="connsiteY1-18" fmla="*/ 1507761 h 1507761"/>
                  <a:gd name="connsiteX2-19" fmla="*/ 0 w 1588287"/>
                  <a:gd name="connsiteY2-20" fmla="*/ 1507761 h 1507761"/>
                  <a:gd name="connsiteX3-21" fmla="*/ 0 w 1588287"/>
                  <a:gd name="connsiteY3-22" fmla="*/ 492 h 1507761"/>
                  <a:gd name="connsiteX4-23" fmla="*/ 11305 w 1588287"/>
                  <a:gd name="connsiteY4-24" fmla="*/ 17619 h 1507761"/>
                  <a:gd name="connsiteX5-25" fmla="*/ 795779 w 1588287"/>
                  <a:gd name="connsiteY5-26" fmla="*/ 516379 h 1507761"/>
                  <a:gd name="connsiteX6-27" fmla="*/ 1576657 w 1588287"/>
                  <a:gd name="connsiteY6-28" fmla="*/ 17619 h 1507761"/>
                  <a:gd name="connsiteX7-29" fmla="*/ 1588287 w 1588287"/>
                  <a:gd name="connsiteY7-30" fmla="*/ 0 h 1507761"/>
                  <a:gd name="connsiteX0-31" fmla="*/ 1588287 w 1588287"/>
                  <a:gd name="connsiteY0-32" fmla="*/ 0 h 1507761"/>
                  <a:gd name="connsiteX1-33" fmla="*/ 1588287 w 1588287"/>
                  <a:gd name="connsiteY1-34" fmla="*/ 1507761 h 1507761"/>
                  <a:gd name="connsiteX2-35" fmla="*/ 0 w 1588287"/>
                  <a:gd name="connsiteY2-36" fmla="*/ 1507761 h 1507761"/>
                  <a:gd name="connsiteX3-37" fmla="*/ 0 w 1588287"/>
                  <a:gd name="connsiteY3-38" fmla="*/ 492 h 1507761"/>
                  <a:gd name="connsiteX4-39" fmla="*/ 11305 w 1588287"/>
                  <a:gd name="connsiteY4-40" fmla="*/ 17619 h 1507761"/>
                  <a:gd name="connsiteX5-41" fmla="*/ 795779 w 1588287"/>
                  <a:gd name="connsiteY5-42" fmla="*/ 516379 h 1507761"/>
                  <a:gd name="connsiteX6-43" fmla="*/ 1576657 w 1588287"/>
                  <a:gd name="connsiteY6-44" fmla="*/ 17619 h 1507761"/>
                  <a:gd name="connsiteX7-45" fmla="*/ 1588287 w 1588287"/>
                  <a:gd name="connsiteY7-46" fmla="*/ 0 h 1507761"/>
                  <a:gd name="connsiteX0-47" fmla="*/ 1588287 w 1588287"/>
                  <a:gd name="connsiteY0-48" fmla="*/ 0 h 1507761"/>
                  <a:gd name="connsiteX1-49" fmla="*/ 1588287 w 1588287"/>
                  <a:gd name="connsiteY1-50" fmla="*/ 1507761 h 1507761"/>
                  <a:gd name="connsiteX2-51" fmla="*/ 0 w 1588287"/>
                  <a:gd name="connsiteY2-52" fmla="*/ 1507761 h 1507761"/>
                  <a:gd name="connsiteX3-53" fmla="*/ 0 w 1588287"/>
                  <a:gd name="connsiteY3-54" fmla="*/ 492 h 1507761"/>
                  <a:gd name="connsiteX4-55" fmla="*/ 11305 w 1588287"/>
                  <a:gd name="connsiteY4-56" fmla="*/ 17619 h 1507761"/>
                  <a:gd name="connsiteX5-57" fmla="*/ 795779 w 1588287"/>
                  <a:gd name="connsiteY5-58" fmla="*/ 516379 h 1507761"/>
                  <a:gd name="connsiteX6-59" fmla="*/ 1576657 w 1588287"/>
                  <a:gd name="connsiteY6-60" fmla="*/ 17619 h 1507761"/>
                  <a:gd name="connsiteX7-61" fmla="*/ 1588287 w 1588287"/>
                  <a:gd name="connsiteY7-62" fmla="*/ 0 h 1507761"/>
                  <a:gd name="connsiteX0-63" fmla="*/ 1588287 w 1588287"/>
                  <a:gd name="connsiteY0-64" fmla="*/ 0 h 1507761"/>
                  <a:gd name="connsiteX1-65" fmla="*/ 1588287 w 1588287"/>
                  <a:gd name="connsiteY1-66" fmla="*/ 1507761 h 1507761"/>
                  <a:gd name="connsiteX2-67" fmla="*/ 0 w 1588287"/>
                  <a:gd name="connsiteY2-68" fmla="*/ 1507761 h 1507761"/>
                  <a:gd name="connsiteX3-69" fmla="*/ 0 w 1588287"/>
                  <a:gd name="connsiteY3-70" fmla="*/ 492 h 1507761"/>
                  <a:gd name="connsiteX4-71" fmla="*/ 11305 w 1588287"/>
                  <a:gd name="connsiteY4-72" fmla="*/ 17619 h 1507761"/>
                  <a:gd name="connsiteX5-73" fmla="*/ 795779 w 1588287"/>
                  <a:gd name="connsiteY5-74" fmla="*/ 516379 h 1507761"/>
                  <a:gd name="connsiteX6-75" fmla="*/ 1576657 w 1588287"/>
                  <a:gd name="connsiteY6-76" fmla="*/ 17619 h 1507761"/>
                  <a:gd name="connsiteX7-77" fmla="*/ 1588287 w 1588287"/>
                  <a:gd name="connsiteY7-78" fmla="*/ 0 h 1507761"/>
                  <a:gd name="connsiteX0-79" fmla="*/ 1588287 w 1588287"/>
                  <a:gd name="connsiteY0-80" fmla="*/ 0 h 1507761"/>
                  <a:gd name="connsiteX1-81" fmla="*/ 1588287 w 1588287"/>
                  <a:gd name="connsiteY1-82" fmla="*/ 1507761 h 1507761"/>
                  <a:gd name="connsiteX2-83" fmla="*/ 0 w 1588287"/>
                  <a:gd name="connsiteY2-84" fmla="*/ 1507761 h 1507761"/>
                  <a:gd name="connsiteX3-85" fmla="*/ 0 w 1588287"/>
                  <a:gd name="connsiteY3-86" fmla="*/ 492 h 1507761"/>
                  <a:gd name="connsiteX4-87" fmla="*/ 11305 w 1588287"/>
                  <a:gd name="connsiteY4-88" fmla="*/ 17619 h 1507761"/>
                  <a:gd name="connsiteX5-89" fmla="*/ 795779 w 1588287"/>
                  <a:gd name="connsiteY5-90" fmla="*/ 516379 h 1507761"/>
                  <a:gd name="connsiteX6-91" fmla="*/ 1576657 w 1588287"/>
                  <a:gd name="connsiteY6-92" fmla="*/ 17619 h 1507761"/>
                  <a:gd name="connsiteX7-93" fmla="*/ 1588287 w 1588287"/>
                  <a:gd name="connsiteY7-94" fmla="*/ 0 h 1507761"/>
                  <a:gd name="connsiteX0-95" fmla="*/ 1588287 w 1588287"/>
                  <a:gd name="connsiteY0-96" fmla="*/ 0 h 1507761"/>
                  <a:gd name="connsiteX1-97" fmla="*/ 1588287 w 1588287"/>
                  <a:gd name="connsiteY1-98" fmla="*/ 1507761 h 1507761"/>
                  <a:gd name="connsiteX2-99" fmla="*/ 0 w 1588287"/>
                  <a:gd name="connsiteY2-100" fmla="*/ 1507761 h 1507761"/>
                  <a:gd name="connsiteX3-101" fmla="*/ 0 w 1588287"/>
                  <a:gd name="connsiteY3-102" fmla="*/ 492 h 1507761"/>
                  <a:gd name="connsiteX4-103" fmla="*/ 11305 w 1588287"/>
                  <a:gd name="connsiteY4-104" fmla="*/ 17619 h 1507761"/>
                  <a:gd name="connsiteX5-105" fmla="*/ 795779 w 1588287"/>
                  <a:gd name="connsiteY5-106" fmla="*/ 424712 h 1507761"/>
                  <a:gd name="connsiteX6-107" fmla="*/ 1576657 w 1588287"/>
                  <a:gd name="connsiteY6-108" fmla="*/ 17619 h 1507761"/>
                  <a:gd name="connsiteX7-109" fmla="*/ 1588287 w 1588287"/>
                  <a:gd name="connsiteY7-110" fmla="*/ 0 h 1507761"/>
                  <a:gd name="connsiteX0-111" fmla="*/ 1588287 w 1588287"/>
                  <a:gd name="connsiteY0-112" fmla="*/ 0 h 1507761"/>
                  <a:gd name="connsiteX1-113" fmla="*/ 1588287 w 1588287"/>
                  <a:gd name="connsiteY1-114" fmla="*/ 1507761 h 1507761"/>
                  <a:gd name="connsiteX2-115" fmla="*/ 0 w 1588287"/>
                  <a:gd name="connsiteY2-116" fmla="*/ 1507761 h 1507761"/>
                  <a:gd name="connsiteX3-117" fmla="*/ 0 w 1588287"/>
                  <a:gd name="connsiteY3-118" fmla="*/ 492 h 1507761"/>
                  <a:gd name="connsiteX4-119" fmla="*/ 20298 w 1588287"/>
                  <a:gd name="connsiteY4-120" fmla="*/ 57933 h 1507761"/>
                  <a:gd name="connsiteX5-121" fmla="*/ 795779 w 1588287"/>
                  <a:gd name="connsiteY5-122" fmla="*/ 424712 h 1507761"/>
                  <a:gd name="connsiteX6-123" fmla="*/ 1576657 w 1588287"/>
                  <a:gd name="connsiteY6-124" fmla="*/ 17619 h 1507761"/>
                  <a:gd name="connsiteX7-125" fmla="*/ 1588287 w 1588287"/>
                  <a:gd name="connsiteY7-126" fmla="*/ 0 h 1507761"/>
                  <a:gd name="connsiteX0-127" fmla="*/ 1588287 w 1588287"/>
                  <a:gd name="connsiteY0-128" fmla="*/ 0 h 1507761"/>
                  <a:gd name="connsiteX1-129" fmla="*/ 1588287 w 1588287"/>
                  <a:gd name="connsiteY1-130" fmla="*/ 1507761 h 1507761"/>
                  <a:gd name="connsiteX2-131" fmla="*/ 0 w 1588287"/>
                  <a:gd name="connsiteY2-132" fmla="*/ 1507761 h 1507761"/>
                  <a:gd name="connsiteX3-133" fmla="*/ 0 w 1588287"/>
                  <a:gd name="connsiteY3-134" fmla="*/ 492 h 1507761"/>
                  <a:gd name="connsiteX4-135" fmla="*/ 20298 w 1588287"/>
                  <a:gd name="connsiteY4-136" fmla="*/ 57933 h 1507761"/>
                  <a:gd name="connsiteX5-137" fmla="*/ 795779 w 1588287"/>
                  <a:gd name="connsiteY5-138" fmla="*/ 424712 h 1507761"/>
                  <a:gd name="connsiteX6-139" fmla="*/ 1576657 w 1588287"/>
                  <a:gd name="connsiteY6-140" fmla="*/ 69450 h 1507761"/>
                  <a:gd name="connsiteX7-141" fmla="*/ 1588287 w 1588287"/>
                  <a:gd name="connsiteY7-142" fmla="*/ 0 h 1507761"/>
                  <a:gd name="connsiteX0-143" fmla="*/ 1588287 w 1588287"/>
                  <a:gd name="connsiteY0-144" fmla="*/ 0 h 1507761"/>
                  <a:gd name="connsiteX1-145" fmla="*/ 1588287 w 1588287"/>
                  <a:gd name="connsiteY1-146" fmla="*/ 1507761 h 1507761"/>
                  <a:gd name="connsiteX2-147" fmla="*/ 0 w 1588287"/>
                  <a:gd name="connsiteY2-148" fmla="*/ 1507761 h 1507761"/>
                  <a:gd name="connsiteX3-149" fmla="*/ 0 w 1588287"/>
                  <a:gd name="connsiteY3-150" fmla="*/ 492 h 1507761"/>
                  <a:gd name="connsiteX4-151" fmla="*/ 20298 w 1588287"/>
                  <a:gd name="connsiteY4-152" fmla="*/ 57933 h 1507761"/>
                  <a:gd name="connsiteX5-153" fmla="*/ 795779 w 1588287"/>
                  <a:gd name="connsiteY5-154" fmla="*/ 424712 h 1507761"/>
                  <a:gd name="connsiteX6-155" fmla="*/ 1576657 w 1588287"/>
                  <a:gd name="connsiteY6-156" fmla="*/ 69450 h 1507761"/>
                  <a:gd name="connsiteX7-157" fmla="*/ 1588287 w 1588287"/>
                  <a:gd name="connsiteY7-158" fmla="*/ 0 h 1507761"/>
                  <a:gd name="connsiteX0-159" fmla="*/ 1588287 w 1588287"/>
                  <a:gd name="connsiteY0-160" fmla="*/ 0 h 1507761"/>
                  <a:gd name="connsiteX1-161" fmla="*/ 1588287 w 1588287"/>
                  <a:gd name="connsiteY1-162" fmla="*/ 1507761 h 1507761"/>
                  <a:gd name="connsiteX2-163" fmla="*/ 0 w 1588287"/>
                  <a:gd name="connsiteY2-164" fmla="*/ 1507761 h 1507761"/>
                  <a:gd name="connsiteX3-165" fmla="*/ 0 w 1588287"/>
                  <a:gd name="connsiteY3-166" fmla="*/ 492 h 1507761"/>
                  <a:gd name="connsiteX4-167" fmla="*/ 20298 w 1588287"/>
                  <a:gd name="connsiteY4-168" fmla="*/ 57933 h 1507761"/>
                  <a:gd name="connsiteX5-169" fmla="*/ 795779 w 1588287"/>
                  <a:gd name="connsiteY5-170" fmla="*/ 424712 h 1507761"/>
                  <a:gd name="connsiteX6-171" fmla="*/ 1576657 w 1588287"/>
                  <a:gd name="connsiteY6-172" fmla="*/ 69450 h 1507761"/>
                  <a:gd name="connsiteX7-173" fmla="*/ 1588287 w 1588287"/>
                  <a:gd name="connsiteY7-174" fmla="*/ 0 h 1507761"/>
                  <a:gd name="connsiteX0-175" fmla="*/ 1588287 w 1588287"/>
                  <a:gd name="connsiteY0-176" fmla="*/ 0 h 1507761"/>
                  <a:gd name="connsiteX1-177" fmla="*/ 1588287 w 1588287"/>
                  <a:gd name="connsiteY1-178" fmla="*/ 1507761 h 1507761"/>
                  <a:gd name="connsiteX2-179" fmla="*/ 0 w 1588287"/>
                  <a:gd name="connsiteY2-180" fmla="*/ 1507761 h 1507761"/>
                  <a:gd name="connsiteX3-181" fmla="*/ 0 w 1588287"/>
                  <a:gd name="connsiteY3-182" fmla="*/ 492 h 1507761"/>
                  <a:gd name="connsiteX4-183" fmla="*/ 25694 w 1588287"/>
                  <a:gd name="connsiteY4-184" fmla="*/ 92489 h 1507761"/>
                  <a:gd name="connsiteX5-185" fmla="*/ 795779 w 1588287"/>
                  <a:gd name="connsiteY5-186" fmla="*/ 424712 h 1507761"/>
                  <a:gd name="connsiteX6-187" fmla="*/ 1576657 w 1588287"/>
                  <a:gd name="connsiteY6-188" fmla="*/ 69450 h 1507761"/>
                  <a:gd name="connsiteX7-189" fmla="*/ 1588287 w 1588287"/>
                  <a:gd name="connsiteY7-190" fmla="*/ 0 h 1507761"/>
                  <a:gd name="connsiteX0-191" fmla="*/ 1588287 w 1588287"/>
                  <a:gd name="connsiteY0-192" fmla="*/ 0 h 1507761"/>
                  <a:gd name="connsiteX1-193" fmla="*/ 1588287 w 1588287"/>
                  <a:gd name="connsiteY1-194" fmla="*/ 1507761 h 1507761"/>
                  <a:gd name="connsiteX2-195" fmla="*/ 0 w 1588287"/>
                  <a:gd name="connsiteY2-196" fmla="*/ 1507761 h 1507761"/>
                  <a:gd name="connsiteX3-197" fmla="*/ 0 w 1588287"/>
                  <a:gd name="connsiteY3-198" fmla="*/ 492 h 1507761"/>
                  <a:gd name="connsiteX4-199" fmla="*/ 25694 w 1588287"/>
                  <a:gd name="connsiteY4-200" fmla="*/ 92489 h 1507761"/>
                  <a:gd name="connsiteX5-201" fmla="*/ 795779 w 1588287"/>
                  <a:gd name="connsiteY5-202" fmla="*/ 424712 h 1507761"/>
                  <a:gd name="connsiteX6-203" fmla="*/ 1576657 w 1588287"/>
                  <a:gd name="connsiteY6-204" fmla="*/ 69450 h 1507761"/>
                  <a:gd name="connsiteX7-205" fmla="*/ 1588287 w 1588287"/>
                  <a:gd name="connsiteY7-206" fmla="*/ 0 h 1507761"/>
                  <a:gd name="connsiteX0-207" fmla="*/ 1588287 w 1588287"/>
                  <a:gd name="connsiteY0-208" fmla="*/ 0 h 1507761"/>
                  <a:gd name="connsiteX1-209" fmla="*/ 1588287 w 1588287"/>
                  <a:gd name="connsiteY1-210" fmla="*/ 1507761 h 1507761"/>
                  <a:gd name="connsiteX2-211" fmla="*/ 0 w 1588287"/>
                  <a:gd name="connsiteY2-212" fmla="*/ 1507761 h 1507761"/>
                  <a:gd name="connsiteX3-213" fmla="*/ 0 w 1588287"/>
                  <a:gd name="connsiteY3-214" fmla="*/ 492 h 1507761"/>
                  <a:gd name="connsiteX4-215" fmla="*/ 25694 w 1588287"/>
                  <a:gd name="connsiteY4-216" fmla="*/ 92489 h 1507761"/>
                  <a:gd name="connsiteX5-217" fmla="*/ 795779 w 1588287"/>
                  <a:gd name="connsiteY5-218" fmla="*/ 436229 h 1507761"/>
                  <a:gd name="connsiteX6-219" fmla="*/ 1576657 w 1588287"/>
                  <a:gd name="connsiteY6-220" fmla="*/ 69450 h 1507761"/>
                  <a:gd name="connsiteX7-221" fmla="*/ 1588287 w 1588287"/>
                  <a:gd name="connsiteY7-222" fmla="*/ 0 h 1507761"/>
                  <a:gd name="connsiteX0-223" fmla="*/ 1588287 w 1588287"/>
                  <a:gd name="connsiteY0-224" fmla="*/ 0 h 1507761"/>
                  <a:gd name="connsiteX1-225" fmla="*/ 1588287 w 1588287"/>
                  <a:gd name="connsiteY1-226" fmla="*/ 1507761 h 1507761"/>
                  <a:gd name="connsiteX2-227" fmla="*/ 0 w 1588287"/>
                  <a:gd name="connsiteY2-228" fmla="*/ 1507761 h 1507761"/>
                  <a:gd name="connsiteX3-229" fmla="*/ 0 w 1588287"/>
                  <a:gd name="connsiteY3-230" fmla="*/ 492 h 1507761"/>
                  <a:gd name="connsiteX4-231" fmla="*/ 25694 w 1588287"/>
                  <a:gd name="connsiteY4-232" fmla="*/ 92489 h 1507761"/>
                  <a:gd name="connsiteX5-233" fmla="*/ 795779 w 1588287"/>
                  <a:gd name="connsiteY5-234" fmla="*/ 436229 h 1507761"/>
                  <a:gd name="connsiteX6-235" fmla="*/ 1576657 w 1588287"/>
                  <a:gd name="connsiteY6-236" fmla="*/ 69450 h 1507761"/>
                  <a:gd name="connsiteX7-237" fmla="*/ 1588287 w 1588287"/>
                  <a:gd name="connsiteY7-238" fmla="*/ 0 h 1507761"/>
                  <a:gd name="connsiteX0-239" fmla="*/ 1588287 w 1588287"/>
                  <a:gd name="connsiteY0-240" fmla="*/ 0 h 1507761"/>
                  <a:gd name="connsiteX1-241" fmla="*/ 1588287 w 1588287"/>
                  <a:gd name="connsiteY1-242" fmla="*/ 1507761 h 1507761"/>
                  <a:gd name="connsiteX2-243" fmla="*/ 0 w 1588287"/>
                  <a:gd name="connsiteY2-244" fmla="*/ 1507761 h 1507761"/>
                  <a:gd name="connsiteX3-245" fmla="*/ 0 w 1588287"/>
                  <a:gd name="connsiteY3-246" fmla="*/ 492 h 1507761"/>
                  <a:gd name="connsiteX4-247" fmla="*/ 25694 w 1588287"/>
                  <a:gd name="connsiteY4-248" fmla="*/ 109766 h 1507761"/>
                  <a:gd name="connsiteX5-249" fmla="*/ 795779 w 1588287"/>
                  <a:gd name="connsiteY5-250" fmla="*/ 436229 h 1507761"/>
                  <a:gd name="connsiteX6-251" fmla="*/ 1576657 w 1588287"/>
                  <a:gd name="connsiteY6-252" fmla="*/ 69450 h 1507761"/>
                  <a:gd name="connsiteX7-253" fmla="*/ 1588287 w 1588287"/>
                  <a:gd name="connsiteY7-254" fmla="*/ 0 h 1507761"/>
                  <a:gd name="connsiteX0-255" fmla="*/ 1588287 w 1588287"/>
                  <a:gd name="connsiteY0-256" fmla="*/ 0 h 1507761"/>
                  <a:gd name="connsiteX1-257" fmla="*/ 1588287 w 1588287"/>
                  <a:gd name="connsiteY1-258" fmla="*/ 1507761 h 1507761"/>
                  <a:gd name="connsiteX2-259" fmla="*/ 0 w 1588287"/>
                  <a:gd name="connsiteY2-260" fmla="*/ 1507761 h 1507761"/>
                  <a:gd name="connsiteX3-261" fmla="*/ 0 w 1588287"/>
                  <a:gd name="connsiteY3-262" fmla="*/ 492 h 1507761"/>
                  <a:gd name="connsiteX4-263" fmla="*/ 25694 w 1588287"/>
                  <a:gd name="connsiteY4-264" fmla="*/ 109766 h 1507761"/>
                  <a:gd name="connsiteX5-265" fmla="*/ 795779 w 1588287"/>
                  <a:gd name="connsiteY5-266" fmla="*/ 436229 h 1507761"/>
                  <a:gd name="connsiteX6-267" fmla="*/ 1576657 w 1588287"/>
                  <a:gd name="connsiteY6-268" fmla="*/ 69450 h 1507761"/>
                  <a:gd name="connsiteX7-269" fmla="*/ 1588287 w 1588287"/>
                  <a:gd name="connsiteY7-270" fmla="*/ 0 h 15077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Lst>
                <a:rect l="l" t="t" r="r" b="b"/>
                <a:pathLst>
                  <a:path w="1588287" h="1507761">
                    <a:moveTo>
                      <a:pt x="1588287" y="0"/>
                    </a:moveTo>
                    <a:lnTo>
                      <a:pt x="1588287" y="1507761"/>
                    </a:lnTo>
                    <a:lnTo>
                      <a:pt x="0" y="1507761"/>
                    </a:lnTo>
                    <a:lnTo>
                      <a:pt x="0" y="492"/>
                    </a:lnTo>
                    <a:cubicBezTo>
                      <a:pt x="3768" y="6201"/>
                      <a:pt x="21926" y="104057"/>
                      <a:pt x="25694" y="109766"/>
                    </a:cubicBezTo>
                    <a:cubicBezTo>
                      <a:pt x="177525" y="336985"/>
                      <a:pt x="425894" y="429339"/>
                      <a:pt x="795779" y="436229"/>
                    </a:cubicBezTo>
                    <a:cubicBezTo>
                      <a:pt x="1163866" y="414324"/>
                      <a:pt x="1509356" y="304921"/>
                      <a:pt x="1576657" y="69450"/>
                    </a:cubicBezTo>
                    <a:lnTo>
                      <a:pt x="1588287" y="0"/>
                    </a:lnTo>
                    <a:close/>
                  </a:path>
                </a:pathLst>
              </a:custGeom>
              <a:gradFill>
                <a:gsLst>
                  <a:gs pos="0">
                    <a:srgbClr val="23FFFF"/>
                  </a:gs>
                  <a:gs pos="90000">
                    <a:srgbClr val="23FFFF">
                      <a:alpha val="40000"/>
                    </a:srgbClr>
                  </a:gs>
                  <a:gs pos="100000">
                    <a:srgbClr val="23FFFF">
                      <a:alpha val="30000"/>
                    </a:srgbClr>
                  </a:gs>
                </a:gsLst>
                <a:lin ang="5400000" scaled="1"/>
              </a:gradFill>
              <a:ln>
                <a:noFill/>
              </a:ln>
              <a:effectLst>
                <a:outerShdw blurRad="63500" sx="102000" sy="102000" algn="ctr" rotWithShape="0">
                  <a:srgbClr val="002DA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华文中宋" panose="02010600040101010101" charset="-122"/>
                </a:endParaRPr>
              </a:p>
            </p:txBody>
          </p:sp>
          <p:grpSp>
            <p:nvGrpSpPr>
              <p:cNvPr id="95" name="组合 94"/>
              <p:cNvGrpSpPr/>
              <p:nvPr/>
            </p:nvGrpSpPr>
            <p:grpSpPr>
              <a:xfrm>
                <a:off x="3420018" y="1863517"/>
                <a:ext cx="4960441" cy="2142037"/>
                <a:chOff x="4102939" y="1447540"/>
                <a:chExt cx="3986118" cy="1721301"/>
              </a:xfrm>
            </p:grpSpPr>
            <p:sp>
              <p:nvSpPr>
                <p:cNvPr id="96" name="任意多边形: 形状 18"/>
                <p:cNvSpPr/>
                <p:nvPr/>
              </p:nvSpPr>
              <p:spPr>
                <a:xfrm>
                  <a:off x="4102939" y="1447540"/>
                  <a:ext cx="3986118" cy="1721301"/>
                </a:xfrm>
                <a:custGeom>
                  <a:avLst/>
                  <a:gdLst>
                    <a:gd name="connsiteX0" fmla="*/ 0 w 8915400"/>
                    <a:gd name="connsiteY0" fmla="*/ 0 h 3849884"/>
                    <a:gd name="connsiteX1" fmla="*/ 8915400 w 8915400"/>
                    <a:gd name="connsiteY1" fmla="*/ 0 h 3849884"/>
                    <a:gd name="connsiteX2" fmla="*/ 6344685 w 8915400"/>
                    <a:gd name="connsiteY2" fmla="*/ 3527132 h 3849884"/>
                    <a:gd name="connsiteX3" fmla="*/ 6349048 w 8915400"/>
                    <a:gd name="connsiteY3" fmla="*/ 3541245 h 3849884"/>
                    <a:gd name="connsiteX4" fmla="*/ 4459288 w 8915400"/>
                    <a:gd name="connsiteY4" fmla="*/ 3849884 h 3849884"/>
                    <a:gd name="connsiteX5" fmla="*/ 2569528 w 8915400"/>
                    <a:gd name="connsiteY5" fmla="*/ 3541245 h 3849884"/>
                    <a:gd name="connsiteX6" fmla="*/ 2572945 w 8915400"/>
                    <a:gd name="connsiteY6" fmla="*/ 3530192 h 3849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15400" h="3849884">
                      <a:moveTo>
                        <a:pt x="0" y="0"/>
                      </a:moveTo>
                      <a:lnTo>
                        <a:pt x="8915400" y="0"/>
                      </a:lnTo>
                      <a:lnTo>
                        <a:pt x="6344685" y="3527132"/>
                      </a:lnTo>
                      <a:lnTo>
                        <a:pt x="6349048" y="3541245"/>
                      </a:lnTo>
                      <a:cubicBezTo>
                        <a:pt x="6349048" y="3711702"/>
                        <a:pt x="5502974" y="3849884"/>
                        <a:pt x="4459288" y="3849884"/>
                      </a:cubicBezTo>
                      <a:cubicBezTo>
                        <a:pt x="3415602" y="3849884"/>
                        <a:pt x="2569528" y="3711702"/>
                        <a:pt x="2569528" y="3541245"/>
                      </a:cubicBezTo>
                      <a:lnTo>
                        <a:pt x="2572945" y="3530192"/>
                      </a:lnTo>
                      <a:close/>
                    </a:path>
                  </a:pathLst>
                </a:custGeom>
                <a:gradFill flip="none" rotWithShape="1">
                  <a:gsLst>
                    <a:gs pos="0">
                      <a:srgbClr val="23FFFF">
                        <a:alpha val="0"/>
                      </a:srgbClr>
                    </a:gs>
                    <a:gs pos="100000">
                      <a:srgbClr val="23FFFF"/>
                    </a:gs>
                  </a:gsLst>
                  <a:lin ang="5400000" scaled="1"/>
                  <a:tileRect/>
                </a:gradFill>
                <a:ln>
                  <a:gradFill>
                    <a:gsLst>
                      <a:gs pos="69100">
                        <a:srgbClr val="23FFFF">
                          <a:alpha val="50000"/>
                        </a:srgbClr>
                      </a:gs>
                      <a:gs pos="0">
                        <a:srgbClr val="23FFFF">
                          <a:alpha val="0"/>
                        </a:srgbClr>
                      </a:gs>
                      <a:gs pos="100000">
                        <a:srgbClr val="23FF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006" tIns="11003" rIns="22006" bIns="11003" numCol="1" spcCol="0" rtlCol="0" fromWordArt="0" anchor="ctr" anchorCtr="0" forceAA="0" compatLnSpc="1">
                  <a:noAutofit/>
                </a:bodyPr>
                <a:lstStyle/>
                <a:p>
                  <a:pPr algn="ctr" defTabSz="109855"/>
                  <a:endParaRPr lang="zh-CN" altLang="en-US" sz="435">
                    <a:solidFill>
                      <a:prstClr val="white"/>
                    </a:solidFill>
                    <a:latin typeface="+mj-ea"/>
                    <a:ea typeface="+mj-ea"/>
                    <a:cs typeface="华文中宋" panose="02010600040101010101" charset="-122"/>
                  </a:endParaRPr>
                </a:p>
              </p:txBody>
            </p:sp>
            <p:sp>
              <p:nvSpPr>
                <p:cNvPr id="97" name="椭圆 96"/>
                <p:cNvSpPr/>
                <p:nvPr/>
              </p:nvSpPr>
              <p:spPr>
                <a:xfrm>
                  <a:off x="5251077" y="2892853"/>
                  <a:ext cx="1689842" cy="275987"/>
                </a:xfrm>
                <a:prstGeom prst="ellipse">
                  <a:avLst/>
                </a:prstGeom>
                <a:gradFill flip="none" rotWithShape="1">
                  <a:gsLst>
                    <a:gs pos="0">
                      <a:srgbClr val="23FFFF"/>
                    </a:gs>
                    <a:gs pos="100000">
                      <a:srgbClr val="23FFFF">
                        <a:alpha val="0"/>
                      </a:srgbClr>
                    </a:gs>
                  </a:gsLst>
                  <a:lin ang="16200000"/>
                </a:gradFill>
                <a:ln>
                  <a:gradFill>
                    <a:gsLst>
                      <a:gs pos="0">
                        <a:srgbClr val="23FFFF">
                          <a:alpha val="0"/>
                        </a:srgbClr>
                      </a:gs>
                      <a:gs pos="99000">
                        <a:srgbClr val="23FF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006" tIns="11003" rIns="22006" bIns="11003" numCol="1" spcCol="0" rtlCol="0" fromWordArt="0" anchor="ctr" anchorCtr="0" forceAA="0" compatLnSpc="1">
                  <a:noAutofit/>
                </a:bodyPr>
                <a:lstStyle/>
                <a:p>
                  <a:pPr algn="ctr" defTabSz="109855"/>
                  <a:endParaRPr lang="zh-CN" altLang="en-US" sz="435">
                    <a:solidFill>
                      <a:prstClr val="white"/>
                    </a:solidFill>
                    <a:latin typeface="+mj-ea"/>
                    <a:ea typeface="+mj-ea"/>
                    <a:cs typeface="华文中宋" panose="02010600040101010101" charset="-122"/>
                  </a:endParaRPr>
                </a:p>
              </p:txBody>
            </p:sp>
            <p:sp>
              <p:nvSpPr>
                <p:cNvPr id="98" name="椭圆 97"/>
                <p:cNvSpPr/>
                <p:nvPr/>
              </p:nvSpPr>
              <p:spPr>
                <a:xfrm>
                  <a:off x="4770842" y="2136211"/>
                  <a:ext cx="2651734" cy="433087"/>
                </a:xfrm>
                <a:prstGeom prst="ellipse">
                  <a:avLst/>
                </a:prstGeom>
                <a:gradFill flip="none" rotWithShape="1">
                  <a:gsLst>
                    <a:gs pos="0">
                      <a:srgbClr val="23FFFF">
                        <a:alpha val="0"/>
                      </a:srgbClr>
                    </a:gs>
                    <a:gs pos="100000">
                      <a:srgbClr val="23FFFF">
                        <a:alpha val="46000"/>
                      </a:srgbClr>
                    </a:gs>
                  </a:gsLst>
                  <a:lin ang="5400000" scaled="1"/>
                  <a:tileRect/>
                </a:gradFill>
                <a:ln>
                  <a:gradFill>
                    <a:gsLst>
                      <a:gs pos="41000">
                        <a:srgbClr val="23FFFF">
                          <a:alpha val="0"/>
                        </a:srgbClr>
                      </a:gs>
                      <a:gs pos="100000">
                        <a:srgbClr val="23FFFF">
                          <a:alpha val="3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006" tIns="11003" rIns="22006" bIns="11003" numCol="1" spcCol="0" rtlCol="0" fromWordArt="0" anchor="ctr" anchorCtr="0" forceAA="0" compatLnSpc="1">
                  <a:noAutofit/>
                </a:bodyPr>
                <a:lstStyle/>
                <a:p>
                  <a:pPr algn="ctr" defTabSz="109855"/>
                  <a:endParaRPr lang="zh-CN" altLang="en-US" sz="435" dirty="0">
                    <a:solidFill>
                      <a:prstClr val="white"/>
                    </a:solidFill>
                    <a:latin typeface="+mj-ea"/>
                    <a:ea typeface="+mj-ea"/>
                    <a:cs typeface="华文中宋" panose="02010600040101010101" charset="-122"/>
                  </a:endParaRPr>
                </a:p>
              </p:txBody>
            </p:sp>
            <p:sp>
              <p:nvSpPr>
                <p:cNvPr id="99" name="椭圆 98"/>
                <p:cNvSpPr/>
                <p:nvPr/>
              </p:nvSpPr>
              <p:spPr>
                <a:xfrm>
                  <a:off x="4960766" y="2161955"/>
                  <a:ext cx="2271884" cy="349518"/>
                </a:xfrm>
                <a:prstGeom prst="ellipse">
                  <a:avLst/>
                </a:prstGeom>
                <a:noFill/>
                <a:ln w="19050">
                  <a:gradFill>
                    <a:gsLst>
                      <a:gs pos="40000">
                        <a:srgbClr val="23FFFF">
                          <a:alpha val="0"/>
                        </a:srgbClr>
                      </a:gs>
                      <a:gs pos="100000">
                        <a:srgbClr val="23FFFF">
                          <a:alpha val="5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006" tIns="11003" rIns="22006" bIns="11003" numCol="1" spcCol="0" rtlCol="0" fromWordArt="0" anchor="ctr" anchorCtr="0" forceAA="0" compatLnSpc="1">
                  <a:noAutofit/>
                </a:bodyPr>
                <a:lstStyle/>
                <a:p>
                  <a:pPr algn="ctr" defTabSz="109855"/>
                  <a:endParaRPr lang="zh-CN" altLang="en-US" sz="435">
                    <a:solidFill>
                      <a:prstClr val="white"/>
                    </a:solidFill>
                    <a:latin typeface="+mj-ea"/>
                    <a:ea typeface="+mj-ea"/>
                    <a:cs typeface="华文中宋" panose="02010600040101010101" charset="-122"/>
                  </a:endParaRPr>
                </a:p>
              </p:txBody>
            </p:sp>
          </p:grpSp>
        </p:grpSp>
        <p:grpSp>
          <p:nvGrpSpPr>
            <p:cNvPr id="101" name="组合 100"/>
            <p:cNvGrpSpPr/>
            <p:nvPr/>
          </p:nvGrpSpPr>
          <p:grpSpPr>
            <a:xfrm>
              <a:off x="6920" y="3119"/>
              <a:ext cx="1472" cy="1468"/>
              <a:chOff x="5706978" y="1753845"/>
              <a:chExt cx="744464" cy="742537"/>
            </a:xfrm>
          </p:grpSpPr>
          <p:sp>
            <p:nvSpPr>
              <p:cNvPr id="102" name="椭圆 101"/>
              <p:cNvSpPr/>
              <p:nvPr/>
            </p:nvSpPr>
            <p:spPr>
              <a:xfrm rot="16200000">
                <a:off x="5708458" y="1753846"/>
                <a:ext cx="739139" cy="739139"/>
              </a:xfrm>
              <a:prstGeom prst="ellipse">
                <a:avLst/>
              </a:prstGeom>
              <a:gradFill flip="none" rotWithShape="1">
                <a:gsLst>
                  <a:gs pos="55000">
                    <a:schemeClr val="accent1">
                      <a:lumMod val="54000"/>
                      <a:lumOff val="46000"/>
                      <a:alpha val="0"/>
                    </a:schemeClr>
                  </a:gs>
                  <a:gs pos="100000">
                    <a:schemeClr val="accent1">
                      <a:lumMod val="10000"/>
                      <a:lumOff val="90000"/>
                      <a:alpha val="70000"/>
                    </a:schemeClr>
                  </a:gs>
                </a:gsLst>
                <a:path path="circle">
                  <a:fillToRect l="50000" t="50000" r="50000" b="50000"/>
                </a:path>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03" name="椭圆 102"/>
              <p:cNvSpPr/>
              <p:nvPr/>
            </p:nvSpPr>
            <p:spPr>
              <a:xfrm rot="15726438">
                <a:off x="5706978" y="1757243"/>
                <a:ext cx="739139" cy="739139"/>
              </a:xfrm>
              <a:prstGeom prst="ellipse">
                <a:avLst/>
              </a:prstGeom>
              <a:gradFill flip="none" rotWithShape="1">
                <a:gsLst>
                  <a:gs pos="70000">
                    <a:schemeClr val="accent1">
                      <a:alpha val="0"/>
                      <a:lumMod val="85000"/>
                      <a:lumOff val="15000"/>
                    </a:schemeClr>
                  </a:gs>
                  <a:gs pos="85000">
                    <a:schemeClr val="accent1">
                      <a:lumMod val="10000"/>
                      <a:lumOff val="90000"/>
                      <a:alpha val="70000"/>
                    </a:schemeClr>
                  </a:gs>
                </a:gsLst>
                <a:path path="circle">
                  <a:fillToRect t="100000" r="100000"/>
                </a:path>
                <a:tileRect l="-100000" b="-10000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04" name="椭圆 103"/>
              <p:cNvSpPr/>
              <p:nvPr/>
            </p:nvSpPr>
            <p:spPr>
              <a:xfrm rot="16200000">
                <a:off x="5712303" y="1753845"/>
                <a:ext cx="739139" cy="739139"/>
              </a:xfrm>
              <a:prstGeom prst="ellipse">
                <a:avLst/>
              </a:prstGeom>
              <a:gradFill flip="none" rotWithShape="1">
                <a:gsLst>
                  <a:gs pos="65000">
                    <a:srgbClr val="23FFFF">
                      <a:alpha val="0"/>
                    </a:srgbClr>
                  </a:gs>
                  <a:gs pos="88000">
                    <a:srgbClr val="23FFFF">
                      <a:alpha val="100000"/>
                      <a:lumMod val="10000"/>
                      <a:lumOff val="90000"/>
                    </a:srgbClr>
                  </a:gs>
                </a:gsLst>
                <a:path path="circle">
                  <a:fillToRect l="100000" b="100000"/>
                </a:path>
                <a:tileRect t="-100000" r="-10000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grpSp>
        <p:grpSp>
          <p:nvGrpSpPr>
            <p:cNvPr id="105" name="组合 104"/>
            <p:cNvGrpSpPr/>
            <p:nvPr/>
          </p:nvGrpSpPr>
          <p:grpSpPr>
            <a:xfrm>
              <a:off x="8883" y="3494"/>
              <a:ext cx="1472" cy="1468"/>
              <a:chOff x="5706978" y="1753845"/>
              <a:chExt cx="744464" cy="742537"/>
            </a:xfrm>
          </p:grpSpPr>
          <p:sp>
            <p:nvSpPr>
              <p:cNvPr id="106" name="椭圆 105"/>
              <p:cNvSpPr/>
              <p:nvPr/>
            </p:nvSpPr>
            <p:spPr>
              <a:xfrm rot="16200000">
                <a:off x="5708458" y="1753846"/>
                <a:ext cx="739139" cy="739139"/>
              </a:xfrm>
              <a:prstGeom prst="ellipse">
                <a:avLst/>
              </a:prstGeom>
              <a:gradFill flip="none" rotWithShape="1">
                <a:gsLst>
                  <a:gs pos="55000">
                    <a:schemeClr val="accent1">
                      <a:lumMod val="54000"/>
                      <a:lumOff val="46000"/>
                      <a:alpha val="0"/>
                    </a:schemeClr>
                  </a:gs>
                  <a:gs pos="100000">
                    <a:schemeClr val="accent1">
                      <a:lumMod val="10000"/>
                      <a:lumOff val="90000"/>
                      <a:alpha val="70000"/>
                    </a:schemeClr>
                  </a:gs>
                </a:gsLst>
                <a:path path="circle">
                  <a:fillToRect l="50000" t="50000" r="50000" b="50000"/>
                </a:path>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07" name="椭圆 106"/>
              <p:cNvSpPr/>
              <p:nvPr/>
            </p:nvSpPr>
            <p:spPr>
              <a:xfrm rot="15726438">
                <a:off x="5706978" y="1757243"/>
                <a:ext cx="739139" cy="739139"/>
              </a:xfrm>
              <a:prstGeom prst="ellipse">
                <a:avLst/>
              </a:prstGeom>
              <a:gradFill flip="none" rotWithShape="1">
                <a:gsLst>
                  <a:gs pos="70000">
                    <a:schemeClr val="accent1">
                      <a:alpha val="0"/>
                      <a:lumMod val="85000"/>
                      <a:lumOff val="15000"/>
                    </a:schemeClr>
                  </a:gs>
                  <a:gs pos="85000">
                    <a:schemeClr val="accent1">
                      <a:lumMod val="10000"/>
                      <a:lumOff val="90000"/>
                      <a:alpha val="70000"/>
                    </a:schemeClr>
                  </a:gs>
                </a:gsLst>
                <a:path path="circle">
                  <a:fillToRect t="100000" r="100000"/>
                </a:path>
                <a:tileRect l="-100000" b="-10000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08" name="椭圆 107"/>
              <p:cNvSpPr/>
              <p:nvPr/>
            </p:nvSpPr>
            <p:spPr>
              <a:xfrm rot="16200000">
                <a:off x="5712303" y="1753845"/>
                <a:ext cx="739139" cy="739139"/>
              </a:xfrm>
              <a:prstGeom prst="ellipse">
                <a:avLst/>
              </a:prstGeom>
              <a:gradFill flip="none" rotWithShape="1">
                <a:gsLst>
                  <a:gs pos="65000">
                    <a:srgbClr val="23FFFF">
                      <a:alpha val="0"/>
                    </a:srgbClr>
                  </a:gs>
                  <a:gs pos="88000">
                    <a:srgbClr val="23FFFF">
                      <a:alpha val="100000"/>
                      <a:lumMod val="10000"/>
                      <a:lumOff val="90000"/>
                    </a:srgbClr>
                  </a:gs>
                </a:gsLst>
                <a:path path="circle">
                  <a:fillToRect l="100000" b="100000"/>
                </a:path>
                <a:tileRect t="-100000" r="-10000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grpSp>
        <p:grpSp>
          <p:nvGrpSpPr>
            <p:cNvPr id="109" name="组合 108"/>
            <p:cNvGrpSpPr/>
            <p:nvPr/>
          </p:nvGrpSpPr>
          <p:grpSpPr>
            <a:xfrm>
              <a:off x="10836" y="3119"/>
              <a:ext cx="1472" cy="1468"/>
              <a:chOff x="5706978" y="1753845"/>
              <a:chExt cx="744464" cy="742537"/>
            </a:xfrm>
          </p:grpSpPr>
          <p:sp>
            <p:nvSpPr>
              <p:cNvPr id="110" name="椭圆 109"/>
              <p:cNvSpPr/>
              <p:nvPr/>
            </p:nvSpPr>
            <p:spPr>
              <a:xfrm rot="16200000">
                <a:off x="5708458" y="1753846"/>
                <a:ext cx="739139" cy="739139"/>
              </a:xfrm>
              <a:prstGeom prst="ellipse">
                <a:avLst/>
              </a:prstGeom>
              <a:gradFill flip="none" rotWithShape="1">
                <a:gsLst>
                  <a:gs pos="55000">
                    <a:schemeClr val="accent1">
                      <a:lumMod val="54000"/>
                      <a:lumOff val="46000"/>
                      <a:alpha val="0"/>
                    </a:schemeClr>
                  </a:gs>
                  <a:gs pos="100000">
                    <a:schemeClr val="accent1">
                      <a:lumMod val="10000"/>
                      <a:lumOff val="90000"/>
                      <a:alpha val="70000"/>
                    </a:schemeClr>
                  </a:gs>
                </a:gsLst>
                <a:path path="circle">
                  <a:fillToRect l="50000" t="50000" r="50000" b="50000"/>
                </a:path>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11" name="椭圆 110"/>
              <p:cNvSpPr/>
              <p:nvPr/>
            </p:nvSpPr>
            <p:spPr>
              <a:xfrm rot="15726438">
                <a:off x="5706978" y="1757243"/>
                <a:ext cx="739139" cy="739139"/>
              </a:xfrm>
              <a:prstGeom prst="ellipse">
                <a:avLst/>
              </a:prstGeom>
              <a:gradFill flip="none" rotWithShape="1">
                <a:gsLst>
                  <a:gs pos="70000">
                    <a:schemeClr val="accent1">
                      <a:alpha val="0"/>
                      <a:lumMod val="85000"/>
                      <a:lumOff val="15000"/>
                    </a:schemeClr>
                  </a:gs>
                  <a:gs pos="85000">
                    <a:schemeClr val="accent1">
                      <a:lumMod val="10000"/>
                      <a:lumOff val="90000"/>
                      <a:alpha val="70000"/>
                    </a:schemeClr>
                  </a:gs>
                </a:gsLst>
                <a:path path="circle">
                  <a:fillToRect t="100000" r="100000"/>
                </a:path>
                <a:tileRect l="-100000" b="-10000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12" name="椭圆 111"/>
              <p:cNvSpPr/>
              <p:nvPr/>
            </p:nvSpPr>
            <p:spPr>
              <a:xfrm rot="16200000">
                <a:off x="5712303" y="1753845"/>
                <a:ext cx="739139" cy="739139"/>
              </a:xfrm>
              <a:prstGeom prst="ellipse">
                <a:avLst/>
              </a:prstGeom>
              <a:gradFill flip="none" rotWithShape="1">
                <a:gsLst>
                  <a:gs pos="65000">
                    <a:srgbClr val="23FFFF">
                      <a:alpha val="0"/>
                    </a:srgbClr>
                  </a:gs>
                  <a:gs pos="88000">
                    <a:srgbClr val="23FFFF">
                      <a:alpha val="100000"/>
                      <a:lumMod val="10000"/>
                      <a:lumOff val="90000"/>
                    </a:srgbClr>
                  </a:gs>
                </a:gsLst>
                <a:path path="circle">
                  <a:fillToRect l="100000" b="100000"/>
                </a:path>
                <a:tileRect t="-100000" r="-10000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grpSp>
        <p:grpSp>
          <p:nvGrpSpPr>
            <p:cNvPr id="113" name="组合 112"/>
            <p:cNvGrpSpPr/>
            <p:nvPr/>
          </p:nvGrpSpPr>
          <p:grpSpPr>
            <a:xfrm rot="5400000" flipV="1">
              <a:off x="14638" y="6012"/>
              <a:ext cx="4304" cy="682"/>
              <a:chOff x="2350632" y="1876946"/>
              <a:chExt cx="3824253" cy="605683"/>
            </a:xfrm>
          </p:grpSpPr>
          <p:sp>
            <p:nvSpPr>
              <p:cNvPr id="114" name="平行四边形 113"/>
              <p:cNvSpPr/>
              <p:nvPr/>
            </p:nvSpPr>
            <p:spPr>
              <a:xfrm>
                <a:off x="2350632" y="1998375"/>
                <a:ext cx="2843183" cy="222324"/>
              </a:xfrm>
              <a:prstGeom prst="parallelogram">
                <a:avLst>
                  <a:gd name="adj" fmla="val 47377"/>
                </a:avLst>
              </a:prstGeom>
              <a:gradFill>
                <a:gsLst>
                  <a:gs pos="0">
                    <a:srgbClr val="23FFFF">
                      <a:alpha val="22000"/>
                    </a:srgbClr>
                  </a:gs>
                  <a:gs pos="100000">
                    <a:srgbClr val="23FFFF">
                      <a:alpha val="0"/>
                    </a:srgbClr>
                  </a:gs>
                </a:gsLst>
                <a:lin ang="0" scaled="0"/>
              </a:gradFill>
              <a:ln w="6350">
                <a:gradFill>
                  <a:gsLst>
                    <a:gs pos="0">
                      <a:srgbClr val="23FFFF"/>
                    </a:gs>
                    <a:gs pos="100000">
                      <a:srgbClr val="23FF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15" name="平行四边形 114"/>
              <p:cNvSpPr/>
              <p:nvPr/>
            </p:nvSpPr>
            <p:spPr>
              <a:xfrm>
                <a:off x="4311880" y="1876946"/>
                <a:ext cx="1863005" cy="165877"/>
              </a:xfrm>
              <a:prstGeom prst="parallelogram">
                <a:avLst>
                  <a:gd name="adj" fmla="val 47377"/>
                </a:avLst>
              </a:prstGeom>
              <a:gradFill>
                <a:gsLst>
                  <a:gs pos="0">
                    <a:srgbClr val="23FFFF">
                      <a:alpha val="20000"/>
                    </a:srgbClr>
                  </a:gs>
                  <a:gs pos="100000">
                    <a:srgbClr val="23FFFF">
                      <a:alpha val="0"/>
                    </a:srgbClr>
                  </a:gs>
                </a:gsLst>
                <a:lin ang="0" scaled="0"/>
              </a:gradFill>
              <a:ln w="6350">
                <a:gradFill>
                  <a:gsLst>
                    <a:gs pos="0">
                      <a:srgbClr val="23FFFF"/>
                    </a:gs>
                    <a:gs pos="100000">
                      <a:srgbClr val="23FF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16" name="平行四边形 115"/>
              <p:cNvSpPr/>
              <p:nvPr/>
            </p:nvSpPr>
            <p:spPr>
              <a:xfrm>
                <a:off x="3211314" y="2400501"/>
                <a:ext cx="2360149" cy="82128"/>
              </a:xfrm>
              <a:prstGeom prst="parallelogram">
                <a:avLst>
                  <a:gd name="adj" fmla="val 47377"/>
                </a:avLst>
              </a:prstGeom>
              <a:gradFill>
                <a:gsLst>
                  <a:gs pos="0">
                    <a:srgbClr val="23FFFF">
                      <a:alpha val="27000"/>
                    </a:srgbClr>
                  </a:gs>
                  <a:gs pos="100000">
                    <a:srgbClr val="23FFFF">
                      <a:alpha val="0"/>
                    </a:srgbClr>
                  </a:gs>
                </a:gsLst>
                <a:lin ang="0" scaled="0"/>
              </a:gradFill>
              <a:ln w="6350">
                <a:gradFill>
                  <a:gsLst>
                    <a:gs pos="0">
                      <a:srgbClr val="23FFFF"/>
                    </a:gs>
                    <a:gs pos="100000">
                      <a:srgbClr val="23FF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grpSp>
        <p:sp>
          <p:nvSpPr>
            <p:cNvPr id="117" name="平行四边形 116"/>
            <p:cNvSpPr/>
            <p:nvPr/>
          </p:nvSpPr>
          <p:spPr>
            <a:xfrm rot="5400000" flipV="1">
              <a:off x="3486" y="5697"/>
              <a:ext cx="2097" cy="97"/>
            </a:xfrm>
            <a:prstGeom prst="parallelogram">
              <a:avLst>
                <a:gd name="adj" fmla="val 47377"/>
              </a:avLst>
            </a:prstGeom>
            <a:gradFill>
              <a:gsLst>
                <a:gs pos="0">
                  <a:srgbClr val="23FFFF">
                    <a:alpha val="20000"/>
                  </a:srgbClr>
                </a:gs>
                <a:gs pos="100000">
                  <a:srgbClr val="23FFFF">
                    <a:alpha val="0"/>
                  </a:srgbClr>
                </a:gs>
              </a:gsLst>
              <a:lin ang="0" scaled="0"/>
            </a:gradFill>
            <a:ln w="6350">
              <a:gradFill>
                <a:gsLst>
                  <a:gs pos="0">
                    <a:srgbClr val="23FFFF"/>
                  </a:gs>
                  <a:gs pos="100000">
                    <a:srgbClr val="23FF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18" name="任意多边形: 形状 82"/>
            <p:cNvSpPr/>
            <p:nvPr/>
          </p:nvSpPr>
          <p:spPr>
            <a:xfrm>
              <a:off x="8711" y="5217"/>
              <a:ext cx="1648" cy="1630"/>
            </a:xfrm>
            <a:custGeom>
              <a:avLst/>
              <a:gdLst>
                <a:gd name="connsiteX0" fmla="*/ 1276006 w 2219492"/>
                <a:gd name="connsiteY0" fmla="*/ 1988056 h 2195622"/>
                <a:gd name="connsiteX1" fmla="*/ 1304692 w 2219492"/>
                <a:gd name="connsiteY1" fmla="*/ 2184290 h 2195622"/>
                <a:gd name="connsiteX2" fmla="*/ 129429 w 2219492"/>
                <a:gd name="connsiteY2" fmla="*/ 1445659 h 2195622"/>
                <a:gd name="connsiteX3" fmla="*/ 0 w 2219492"/>
                <a:gd name="connsiteY3" fmla="*/ 1465410 h 2195622"/>
                <a:gd name="connsiteX4" fmla="*/ 190835 w 2219492"/>
                <a:gd name="connsiteY4" fmla="*/ 1272482 h 2195622"/>
                <a:gd name="connsiteX5" fmla="*/ 457432 w 2219492"/>
                <a:gd name="connsiteY5" fmla="*/ 1395601 h 2195622"/>
                <a:gd name="connsiteX6" fmla="*/ 328297 w 2219492"/>
                <a:gd name="connsiteY6" fmla="*/ 1415309 h 2195622"/>
                <a:gd name="connsiteX7" fmla="*/ 1276006 w 2219492"/>
                <a:gd name="connsiteY7" fmla="*/ 1988056 h 2195622"/>
                <a:gd name="connsiteX8" fmla="*/ 1409506 w 2219492"/>
                <a:gd name="connsiteY8" fmla="*/ 934657 h 2195622"/>
                <a:gd name="connsiteX9" fmla="*/ 958559 w 2219492"/>
                <a:gd name="connsiteY9" fmla="*/ 866599 h 2195622"/>
                <a:gd name="connsiteX10" fmla="*/ 890501 w 2219492"/>
                <a:gd name="connsiteY10" fmla="*/ 1317546 h 2195622"/>
                <a:gd name="connsiteX11" fmla="*/ 1341448 w 2219492"/>
                <a:gd name="connsiteY11" fmla="*/ 1385605 h 2195622"/>
                <a:gd name="connsiteX12" fmla="*/ 1409506 w 2219492"/>
                <a:gd name="connsiteY12" fmla="*/ 934657 h 2195622"/>
                <a:gd name="connsiteX13" fmla="*/ 1512124 w 2219492"/>
                <a:gd name="connsiteY13" fmla="*/ 858953 h 2195622"/>
                <a:gd name="connsiteX14" fmla="*/ 1417153 w 2219492"/>
                <a:gd name="connsiteY14" fmla="*/ 1488222 h 2195622"/>
                <a:gd name="connsiteX15" fmla="*/ 787883 w 2219492"/>
                <a:gd name="connsiteY15" fmla="*/ 1393251 h 2195622"/>
                <a:gd name="connsiteX16" fmla="*/ 882854 w 2219492"/>
                <a:gd name="connsiteY16" fmla="*/ 763981 h 2195622"/>
                <a:gd name="connsiteX17" fmla="*/ 1512124 w 2219492"/>
                <a:gd name="connsiteY17" fmla="*/ 858953 h 2195622"/>
                <a:gd name="connsiteX18" fmla="*/ 1561744 w 2219492"/>
                <a:gd name="connsiteY18" fmla="*/ 0 h 2195622"/>
                <a:gd name="connsiteX19" fmla="*/ 1603211 w 2219492"/>
                <a:gd name="connsiteY19" fmla="*/ 268178 h 2195622"/>
                <a:gd name="connsiteX20" fmla="*/ 1345608 w 2219492"/>
                <a:gd name="connsiteY20" fmla="*/ 409147 h 2195622"/>
                <a:gd name="connsiteX21" fmla="*/ 1406624 w 2219492"/>
                <a:gd name="connsiteY21" fmla="*/ 293644 h 2195622"/>
                <a:gd name="connsiteX22" fmla="*/ 382331 w 2219492"/>
                <a:gd name="connsiteY22" fmla="*/ 714375 h 2195622"/>
                <a:gd name="connsiteX23" fmla="*/ 207562 w 2219492"/>
                <a:gd name="connsiteY23" fmla="*/ 620641 h 2195622"/>
                <a:gd name="connsiteX24" fmla="*/ 1500588 w 2219492"/>
                <a:gd name="connsiteY24" fmla="*/ 115767 h 2195622"/>
                <a:gd name="connsiteX25" fmla="*/ 2069953 w 2219492"/>
                <a:gd name="connsiteY25" fmla="*/ 580776 h 2195622"/>
                <a:gd name="connsiteX26" fmla="*/ 1833524 w 2219492"/>
                <a:gd name="connsiteY26" fmla="*/ 1948591 h 2195622"/>
                <a:gd name="connsiteX27" fmla="*/ 1900993 w 2219492"/>
                <a:gd name="connsiteY27" fmla="*/ 2060796 h 2195622"/>
                <a:gd name="connsiteX28" fmla="*/ 1650005 w 2219492"/>
                <a:gd name="connsiteY28" fmla="*/ 1957625 h 2195622"/>
                <a:gd name="connsiteX29" fmla="*/ 1662540 w 2219492"/>
                <a:gd name="connsiteY29" fmla="*/ 1664240 h 2195622"/>
                <a:gd name="connsiteX30" fmla="*/ 1729856 w 2219492"/>
                <a:gd name="connsiteY30" fmla="*/ 1776189 h 2195622"/>
                <a:gd name="connsiteX31" fmla="*/ 1899355 w 2219492"/>
                <a:gd name="connsiteY31" fmla="*/ 681903 h 219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19492" h="2195622">
                  <a:moveTo>
                    <a:pt x="1276006" y="1988056"/>
                  </a:moveTo>
                  <a:lnTo>
                    <a:pt x="1304692" y="2184290"/>
                  </a:lnTo>
                  <a:cubicBezTo>
                    <a:pt x="784663" y="2260309"/>
                    <a:pt x="286470" y="1947204"/>
                    <a:pt x="129429" y="1445659"/>
                  </a:cubicBezTo>
                  <a:lnTo>
                    <a:pt x="0" y="1465410"/>
                  </a:lnTo>
                  <a:lnTo>
                    <a:pt x="190835" y="1272482"/>
                  </a:lnTo>
                  <a:lnTo>
                    <a:pt x="457432" y="1395601"/>
                  </a:lnTo>
                  <a:lnTo>
                    <a:pt x="328297" y="1415309"/>
                  </a:lnTo>
                  <a:cubicBezTo>
                    <a:pt x="466606" y="1808277"/>
                    <a:pt x="863789" y="2048315"/>
                    <a:pt x="1276006" y="1988056"/>
                  </a:cubicBezTo>
                  <a:close/>
                  <a:moveTo>
                    <a:pt x="1409506" y="934657"/>
                  </a:moveTo>
                  <a:cubicBezTo>
                    <a:pt x="1303775" y="791338"/>
                    <a:pt x="1101878" y="760867"/>
                    <a:pt x="958559" y="866599"/>
                  </a:cubicBezTo>
                  <a:cubicBezTo>
                    <a:pt x="815240" y="972331"/>
                    <a:pt x="784769" y="1174227"/>
                    <a:pt x="890501" y="1317546"/>
                  </a:cubicBezTo>
                  <a:cubicBezTo>
                    <a:pt x="996233" y="1460866"/>
                    <a:pt x="1198129" y="1491336"/>
                    <a:pt x="1341448" y="1385605"/>
                  </a:cubicBezTo>
                  <a:cubicBezTo>
                    <a:pt x="1484767" y="1279873"/>
                    <a:pt x="1515238" y="1077977"/>
                    <a:pt x="1409506" y="934657"/>
                  </a:cubicBezTo>
                  <a:close/>
                  <a:moveTo>
                    <a:pt x="1512124" y="858953"/>
                  </a:moveTo>
                  <a:cubicBezTo>
                    <a:pt x="1659667" y="1058946"/>
                    <a:pt x="1617146" y="1340680"/>
                    <a:pt x="1417153" y="1488222"/>
                  </a:cubicBezTo>
                  <a:cubicBezTo>
                    <a:pt x="1217159" y="1635765"/>
                    <a:pt x="935425" y="1593245"/>
                    <a:pt x="787883" y="1393251"/>
                  </a:cubicBezTo>
                  <a:cubicBezTo>
                    <a:pt x="640341" y="1193257"/>
                    <a:pt x="682861" y="911524"/>
                    <a:pt x="882854" y="763981"/>
                  </a:cubicBezTo>
                  <a:cubicBezTo>
                    <a:pt x="1082848" y="616439"/>
                    <a:pt x="1364582" y="658959"/>
                    <a:pt x="1512124" y="858953"/>
                  </a:cubicBezTo>
                  <a:close/>
                  <a:moveTo>
                    <a:pt x="1561744" y="0"/>
                  </a:moveTo>
                  <a:lnTo>
                    <a:pt x="1603211" y="268178"/>
                  </a:lnTo>
                  <a:lnTo>
                    <a:pt x="1345608" y="409147"/>
                  </a:lnTo>
                  <a:lnTo>
                    <a:pt x="1406624" y="293644"/>
                  </a:lnTo>
                  <a:cubicBezTo>
                    <a:pt x="1008513" y="170919"/>
                    <a:pt x="579232" y="347247"/>
                    <a:pt x="382331" y="714375"/>
                  </a:cubicBezTo>
                  <a:lnTo>
                    <a:pt x="207562" y="620641"/>
                  </a:lnTo>
                  <a:cubicBezTo>
                    <a:pt x="455963" y="157493"/>
                    <a:pt x="1004075" y="-56523"/>
                    <a:pt x="1500588" y="115767"/>
                  </a:cubicBezTo>
                  <a:close/>
                  <a:moveTo>
                    <a:pt x="2069953" y="580776"/>
                  </a:moveTo>
                  <a:cubicBezTo>
                    <a:pt x="2337945" y="1032871"/>
                    <a:pt x="2237723" y="1612686"/>
                    <a:pt x="1833524" y="1948591"/>
                  </a:cubicBezTo>
                  <a:lnTo>
                    <a:pt x="1900993" y="2060796"/>
                  </a:lnTo>
                  <a:lnTo>
                    <a:pt x="1650005" y="1957625"/>
                  </a:lnTo>
                  <a:lnTo>
                    <a:pt x="1662540" y="1664240"/>
                  </a:lnTo>
                  <a:lnTo>
                    <a:pt x="1729856" y="1776189"/>
                  </a:lnTo>
                  <a:cubicBezTo>
                    <a:pt x="2040750" y="1498883"/>
                    <a:pt x="2111787" y="1040269"/>
                    <a:pt x="1899355" y="681903"/>
                  </a:cubicBezTo>
                  <a:close/>
                </a:path>
              </a:pathLst>
            </a:custGeom>
            <a:gradFill flip="none" rotWithShape="1">
              <a:gsLst>
                <a:gs pos="0">
                  <a:srgbClr val="23FFFF"/>
                </a:gs>
                <a:gs pos="70000">
                  <a:srgbClr val="23FFFF">
                    <a:alpha val="50000"/>
                  </a:srgbClr>
                </a:gs>
              </a:gsLst>
              <a:lin ang="16200000" scaled="1"/>
              <a:tileRect/>
            </a:gradFill>
            <a:ln w="1860" cap="flat">
              <a:noFill/>
              <a:prstDash val="solid"/>
              <a:miter/>
            </a:ln>
            <a:scene3d>
              <a:camera prst="isometricOffAxis1Top">
                <a:rot lat="17700000" lon="17866409" rev="3924000"/>
              </a:camera>
              <a:lightRig rig="threePt" dir="t"/>
            </a:scene3d>
          </p:spPr>
          <p:txBody>
            <a:bodyPr/>
            <a:lstStyle/>
            <a:p>
              <a:endParaRPr lang="zh-CN" altLang="en-US"/>
            </a:p>
          </p:txBody>
        </p:sp>
        <p:grpSp>
          <p:nvGrpSpPr>
            <p:cNvPr id="119" name="组合 118"/>
            <p:cNvGrpSpPr/>
            <p:nvPr/>
          </p:nvGrpSpPr>
          <p:grpSpPr>
            <a:xfrm>
              <a:off x="1213" y="5428"/>
              <a:ext cx="701" cy="3577"/>
              <a:chOff x="1213" y="5428"/>
              <a:chExt cx="701" cy="3577"/>
            </a:xfrm>
          </p:grpSpPr>
          <p:sp>
            <p:nvSpPr>
              <p:cNvPr id="120" name="平行四边形 119"/>
              <p:cNvSpPr/>
              <p:nvPr/>
            </p:nvSpPr>
            <p:spPr>
              <a:xfrm rot="5400000" flipV="1">
                <a:off x="2" y="6903"/>
                <a:ext cx="3200" cy="250"/>
              </a:xfrm>
              <a:prstGeom prst="parallelogram">
                <a:avLst>
                  <a:gd name="adj" fmla="val 47377"/>
                </a:avLst>
              </a:prstGeom>
              <a:gradFill>
                <a:gsLst>
                  <a:gs pos="0">
                    <a:srgbClr val="23FFFF">
                      <a:alpha val="22000"/>
                    </a:srgbClr>
                  </a:gs>
                  <a:gs pos="100000">
                    <a:srgbClr val="23FFFF">
                      <a:alpha val="0"/>
                    </a:srgbClr>
                  </a:gs>
                </a:gsLst>
                <a:lin ang="0" scaled="0"/>
              </a:gradFill>
              <a:ln w="6350">
                <a:gradFill>
                  <a:gsLst>
                    <a:gs pos="0">
                      <a:srgbClr val="23FFFF"/>
                    </a:gs>
                    <a:gs pos="100000">
                      <a:srgbClr val="23FF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21" name="平行四边形 120"/>
              <p:cNvSpPr/>
              <p:nvPr/>
            </p:nvSpPr>
            <p:spPr>
              <a:xfrm rot="5400000" flipV="1">
                <a:off x="-68" y="7631"/>
                <a:ext cx="2656" cy="92"/>
              </a:xfrm>
              <a:prstGeom prst="parallelogram">
                <a:avLst>
                  <a:gd name="adj" fmla="val 47377"/>
                </a:avLst>
              </a:prstGeom>
              <a:gradFill>
                <a:gsLst>
                  <a:gs pos="0">
                    <a:srgbClr val="23FFFF">
                      <a:alpha val="27000"/>
                    </a:srgbClr>
                  </a:gs>
                  <a:gs pos="100000">
                    <a:srgbClr val="23FFFF">
                      <a:alpha val="0"/>
                    </a:srgbClr>
                  </a:gs>
                </a:gsLst>
                <a:lin ang="0" scaled="0"/>
              </a:gradFill>
              <a:ln w="6350">
                <a:gradFill>
                  <a:gsLst>
                    <a:gs pos="0">
                      <a:srgbClr val="23FFFF"/>
                    </a:gs>
                    <a:gs pos="100000">
                      <a:srgbClr val="23FF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22" name="平行四边形 121"/>
              <p:cNvSpPr/>
              <p:nvPr/>
            </p:nvSpPr>
            <p:spPr>
              <a:xfrm rot="5400000" flipV="1">
                <a:off x="772" y="7802"/>
                <a:ext cx="2097" cy="187"/>
              </a:xfrm>
              <a:prstGeom prst="parallelogram">
                <a:avLst>
                  <a:gd name="adj" fmla="val 47377"/>
                </a:avLst>
              </a:prstGeom>
              <a:gradFill>
                <a:gsLst>
                  <a:gs pos="0">
                    <a:srgbClr val="23FFFF">
                      <a:alpha val="20000"/>
                    </a:srgbClr>
                  </a:gs>
                  <a:gs pos="100000">
                    <a:srgbClr val="23FFFF">
                      <a:alpha val="0"/>
                    </a:srgbClr>
                  </a:gs>
                </a:gsLst>
                <a:lin ang="0" scaled="0"/>
              </a:gradFill>
              <a:ln w="6350">
                <a:gradFill>
                  <a:gsLst>
                    <a:gs pos="0">
                      <a:srgbClr val="23FFFF"/>
                    </a:gs>
                    <a:gs pos="100000">
                      <a:srgbClr val="23FF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grpSp>
        <p:sp>
          <p:nvSpPr>
            <p:cNvPr id="123" name="平行四边形 122"/>
            <p:cNvSpPr/>
            <p:nvPr/>
          </p:nvSpPr>
          <p:spPr>
            <a:xfrm rot="5400000" flipV="1">
              <a:off x="14240" y="3640"/>
              <a:ext cx="2097" cy="97"/>
            </a:xfrm>
            <a:prstGeom prst="parallelogram">
              <a:avLst>
                <a:gd name="adj" fmla="val 47377"/>
              </a:avLst>
            </a:prstGeom>
            <a:gradFill>
              <a:gsLst>
                <a:gs pos="0">
                  <a:srgbClr val="23FFFF">
                    <a:alpha val="20000"/>
                  </a:srgbClr>
                </a:gs>
                <a:gs pos="100000">
                  <a:srgbClr val="23FFFF">
                    <a:alpha val="0"/>
                  </a:srgbClr>
                </a:gs>
              </a:gsLst>
              <a:lin ang="0" scaled="0"/>
            </a:gradFill>
            <a:ln w="6350">
              <a:gradFill>
                <a:gsLst>
                  <a:gs pos="0">
                    <a:srgbClr val="23FFFF"/>
                  </a:gs>
                  <a:gs pos="100000">
                    <a:srgbClr val="23FF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24" name="文本框 123"/>
            <p:cNvSpPr txBox="1"/>
            <p:nvPr/>
          </p:nvSpPr>
          <p:spPr>
            <a:xfrm>
              <a:off x="6935" y="3345"/>
              <a:ext cx="1443" cy="1016"/>
            </a:xfrm>
            <a:prstGeom prst="rect">
              <a:avLst/>
            </a:prstGeom>
            <a:noFill/>
          </p:spPr>
          <p:txBody>
            <a:bodyPr wrap="square" rtlCol="0">
              <a:spAutoFit/>
            </a:bodyPr>
            <a:lstStyle/>
            <a:p>
              <a:r>
                <a:rPr lang="zh-CN" altLang="en-US">
                  <a:solidFill>
                    <a:schemeClr val="tx2"/>
                  </a:solidFill>
                  <a:latin typeface="华文中宋" panose="02010600040101010101" charset="-122"/>
                  <a:ea typeface="华文中宋" panose="02010600040101010101" charset="-122"/>
                  <a:cs typeface="华文中宋" panose="02010600040101010101" charset="-122"/>
                </a:rPr>
                <a:t>车辆预测模型</a:t>
              </a:r>
            </a:p>
          </p:txBody>
        </p:sp>
        <p:sp>
          <p:nvSpPr>
            <p:cNvPr id="125" name="文本框 124"/>
            <p:cNvSpPr txBox="1"/>
            <p:nvPr/>
          </p:nvSpPr>
          <p:spPr>
            <a:xfrm>
              <a:off x="8897" y="3720"/>
              <a:ext cx="1443" cy="1016"/>
            </a:xfrm>
            <a:prstGeom prst="rect">
              <a:avLst/>
            </a:prstGeom>
            <a:noFill/>
          </p:spPr>
          <p:txBody>
            <a:bodyPr wrap="square" rtlCol="0">
              <a:spAutoFit/>
            </a:bodyPr>
            <a:lstStyle/>
            <a:p>
              <a:r>
                <a:rPr lang="zh-CN" altLang="en-US">
                  <a:solidFill>
                    <a:schemeClr val="tx2"/>
                  </a:solidFill>
                  <a:latin typeface="华文中宋" panose="02010600040101010101" charset="-122"/>
                  <a:ea typeface="华文中宋" panose="02010600040101010101" charset="-122"/>
                  <a:cs typeface="华文中宋" panose="02010600040101010101" charset="-122"/>
                </a:rPr>
                <a:t>油机预测模型</a:t>
              </a:r>
            </a:p>
          </p:txBody>
        </p:sp>
        <p:sp>
          <p:nvSpPr>
            <p:cNvPr id="126" name="文本框 125"/>
            <p:cNvSpPr txBox="1"/>
            <p:nvPr/>
          </p:nvSpPr>
          <p:spPr>
            <a:xfrm>
              <a:off x="10851" y="3345"/>
              <a:ext cx="1443" cy="1016"/>
            </a:xfrm>
            <a:prstGeom prst="rect">
              <a:avLst/>
            </a:prstGeom>
            <a:noFill/>
          </p:spPr>
          <p:txBody>
            <a:bodyPr wrap="square" rtlCol="0">
              <a:spAutoFit/>
            </a:bodyPr>
            <a:lstStyle/>
            <a:p>
              <a:r>
                <a:rPr lang="zh-CN" altLang="en-US">
                  <a:solidFill>
                    <a:schemeClr val="tx2"/>
                  </a:solidFill>
                  <a:latin typeface="华文中宋" panose="02010600040101010101" charset="-122"/>
                  <a:ea typeface="华文中宋" panose="02010600040101010101" charset="-122"/>
                  <a:cs typeface="华文中宋" panose="02010600040101010101" charset="-122"/>
                </a:rPr>
                <a:t>人员预测模型</a:t>
              </a:r>
            </a:p>
          </p:txBody>
        </p:sp>
      </p:gr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35"/>
            <a:ext cx="12192000" cy="6873240"/>
          </a:xfrm>
          <a:prstGeom prst="rect">
            <a:avLst/>
          </a:prstGeom>
        </p:spPr>
      </p:pic>
      <p:pic>
        <p:nvPicPr>
          <p:cNvPr id="73" name="Picture 70"/>
          <p:cNvPicPr>
            <a:picLocks noChangeAspect="1"/>
          </p:cNvPicPr>
          <p:nvPr/>
        </p:nvPicPr>
        <p:blipFill>
          <a:blip r:embed="rId4" cstate="email"/>
          <a:stretch>
            <a:fillRect/>
          </a:stretch>
        </p:blipFill>
        <p:spPr>
          <a:xfrm>
            <a:off x="12065" y="777875"/>
            <a:ext cx="12179820" cy="6096000"/>
          </a:xfrm>
          <a:prstGeom prst="rect">
            <a:avLst/>
          </a:prstGeom>
        </p:spPr>
      </p:pic>
      <p:sp>
        <p:nvSpPr>
          <p:cNvPr id="77" name="平行四边形 76"/>
          <p:cNvSpPr/>
          <p:nvPr/>
        </p:nvSpPr>
        <p:spPr>
          <a:xfrm rot="17379979" flipV="1">
            <a:off x="-1137920" y="2241550"/>
            <a:ext cx="2142490" cy="4323715"/>
          </a:xfrm>
          <a:prstGeom prst="parallelogram">
            <a:avLst>
              <a:gd name="adj" fmla="val 72145"/>
            </a:avLst>
          </a:prstGeom>
          <a:gradFill>
            <a:gsLst>
              <a:gs pos="0">
                <a:srgbClr val="23FFFF">
                  <a:alpha val="30000"/>
                </a:srgbClr>
              </a:gs>
              <a:gs pos="50000">
                <a:srgbClr val="23FFFF">
                  <a:alpha val="5000"/>
                </a:srgbClr>
              </a:gs>
            </a:gsLst>
            <a:lin ang="5400000" scaled="1"/>
          </a:gradFill>
          <a:ln w="3175">
            <a:gradFill>
              <a:gsLst>
                <a:gs pos="0">
                  <a:srgbClr val="23FFFF">
                    <a:alpha val="70000"/>
                  </a:srgbClr>
                </a:gs>
                <a:gs pos="26000">
                  <a:srgbClr val="23FFF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75" name="平行四边形 74"/>
          <p:cNvSpPr/>
          <p:nvPr/>
        </p:nvSpPr>
        <p:spPr>
          <a:xfrm rot="4220021" flipH="1" flipV="1">
            <a:off x="9707245" y="4133850"/>
            <a:ext cx="2142490" cy="4323715"/>
          </a:xfrm>
          <a:prstGeom prst="parallelogram">
            <a:avLst>
              <a:gd name="adj" fmla="val 72145"/>
            </a:avLst>
          </a:prstGeom>
          <a:gradFill>
            <a:gsLst>
              <a:gs pos="0">
                <a:srgbClr val="23FFFF">
                  <a:alpha val="30000"/>
                </a:srgbClr>
              </a:gs>
              <a:gs pos="50000">
                <a:srgbClr val="23FFFF">
                  <a:alpha val="5000"/>
                </a:srgbClr>
              </a:gs>
            </a:gsLst>
            <a:lin ang="5400000" scaled="1"/>
          </a:gradFill>
          <a:ln w="3175">
            <a:gradFill>
              <a:gsLst>
                <a:gs pos="0">
                  <a:srgbClr val="23FFFF">
                    <a:alpha val="70000"/>
                  </a:srgbClr>
                </a:gs>
                <a:gs pos="26000">
                  <a:srgbClr val="23FFF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5" name="矩形 4"/>
          <p:cNvSpPr/>
          <p:nvPr/>
        </p:nvSpPr>
        <p:spPr>
          <a:xfrm flipH="1" flipV="1">
            <a:off x="0" y="-1270"/>
            <a:ext cx="12191365" cy="6874510"/>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80" name="图片 179" descr="C:/Users/DELL/Desktop/公司LOGO.png公司LOGO"/>
          <p:cNvPicPr>
            <a:picLocks noChangeAspect="1"/>
          </p:cNvPicPr>
          <p:nvPr/>
        </p:nvPicPr>
        <p:blipFill>
          <a:blip r:embed="rId5"/>
          <a:srcRect l="1778" r="1778"/>
          <a:stretch>
            <a:fillRect/>
          </a:stretch>
        </p:blipFill>
        <p:spPr>
          <a:xfrm>
            <a:off x="10363200" y="228600"/>
            <a:ext cx="2000250" cy="571500"/>
          </a:xfrm>
          <a:prstGeom prst="rect">
            <a:avLst/>
          </a:prstGeom>
        </p:spPr>
      </p:pic>
      <p:sp>
        <p:nvSpPr>
          <p:cNvPr id="3" name="平行四边形 2"/>
          <p:cNvSpPr/>
          <p:nvPr/>
        </p:nvSpPr>
        <p:spPr>
          <a:xfrm rot="4220021" flipH="1" flipV="1">
            <a:off x="9326245" y="-577850"/>
            <a:ext cx="2142490" cy="4323715"/>
          </a:xfrm>
          <a:prstGeom prst="parallelogram">
            <a:avLst>
              <a:gd name="adj" fmla="val 72145"/>
            </a:avLst>
          </a:prstGeom>
          <a:gradFill>
            <a:gsLst>
              <a:gs pos="0">
                <a:srgbClr val="23FFFF">
                  <a:alpha val="30000"/>
                </a:srgbClr>
              </a:gs>
              <a:gs pos="50000">
                <a:srgbClr val="23FFFF">
                  <a:alpha val="5000"/>
                </a:srgbClr>
              </a:gs>
            </a:gsLst>
            <a:lin ang="5400000" scaled="1"/>
          </a:gradFill>
          <a:ln w="3175">
            <a:gradFill>
              <a:gsLst>
                <a:gs pos="0">
                  <a:srgbClr val="23FFFF">
                    <a:alpha val="70000"/>
                  </a:srgbClr>
                </a:gs>
                <a:gs pos="26000">
                  <a:srgbClr val="23FFF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88" name="平行四边形 87"/>
          <p:cNvSpPr/>
          <p:nvPr/>
        </p:nvSpPr>
        <p:spPr>
          <a:xfrm flipH="1">
            <a:off x="8534262" y="6120539"/>
            <a:ext cx="887107" cy="371928"/>
          </a:xfrm>
          <a:prstGeom prst="parallelogram">
            <a:avLst>
              <a:gd name="adj" fmla="val 35234"/>
            </a:avLst>
          </a:prstGeom>
          <a:gradFill>
            <a:gsLst>
              <a:gs pos="100000">
                <a:srgbClr val="23FFFF">
                  <a:alpha val="80000"/>
                </a:srgbClr>
              </a:gs>
              <a:gs pos="18000">
                <a:srgbClr val="23FFFF">
                  <a:alpha val="0"/>
                </a:srgbClr>
              </a:gs>
              <a:gs pos="85000">
                <a:srgbClr val="23FFFF">
                  <a:alpha val="70000"/>
                </a:srgb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81" name="平行四边形 80"/>
          <p:cNvSpPr/>
          <p:nvPr/>
        </p:nvSpPr>
        <p:spPr>
          <a:xfrm flipH="1">
            <a:off x="8153262" y="1398044"/>
            <a:ext cx="887107" cy="371928"/>
          </a:xfrm>
          <a:prstGeom prst="parallelogram">
            <a:avLst>
              <a:gd name="adj" fmla="val 35234"/>
            </a:avLst>
          </a:prstGeom>
          <a:gradFill>
            <a:gsLst>
              <a:gs pos="100000">
                <a:srgbClr val="23FFFF">
                  <a:alpha val="80000"/>
                </a:srgbClr>
              </a:gs>
              <a:gs pos="18000">
                <a:srgbClr val="23FFFF">
                  <a:alpha val="0"/>
                </a:srgbClr>
              </a:gs>
              <a:gs pos="85000">
                <a:srgbClr val="23FFFF">
                  <a:alpha val="70000"/>
                </a:srgb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41" name="平行四边形 140"/>
          <p:cNvSpPr/>
          <p:nvPr/>
        </p:nvSpPr>
        <p:spPr>
          <a:xfrm>
            <a:off x="1289547" y="4217444"/>
            <a:ext cx="887107" cy="371928"/>
          </a:xfrm>
          <a:prstGeom prst="parallelogram">
            <a:avLst>
              <a:gd name="adj" fmla="val 35234"/>
            </a:avLst>
          </a:prstGeom>
          <a:gradFill>
            <a:gsLst>
              <a:gs pos="100000">
                <a:srgbClr val="23FFFF">
                  <a:alpha val="80000"/>
                </a:srgbClr>
              </a:gs>
              <a:gs pos="18000">
                <a:srgbClr val="23FFFF">
                  <a:alpha val="0"/>
                </a:srgbClr>
              </a:gs>
              <a:gs pos="85000">
                <a:srgbClr val="23FFFF">
                  <a:alpha val="70000"/>
                </a:srgb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32" name="椭圆 31"/>
          <p:cNvSpPr/>
          <p:nvPr/>
        </p:nvSpPr>
        <p:spPr>
          <a:xfrm>
            <a:off x="1295631" y="3352564"/>
            <a:ext cx="557586" cy="557584"/>
          </a:xfrm>
          <a:prstGeom prst="ellipse">
            <a:avLst/>
          </a:prstGeom>
          <a:gradFill flip="none" rotWithShape="1">
            <a:gsLst>
              <a:gs pos="0">
                <a:srgbClr val="23FFFF">
                  <a:alpha val="28000"/>
                </a:srgbClr>
              </a:gs>
              <a:gs pos="100000">
                <a:srgbClr val="23FFFF">
                  <a:alpha val="0"/>
                </a:srgbClr>
              </a:gs>
            </a:gsLst>
            <a:lin ang="2700000" scaled="1"/>
            <a:tileRect/>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35" name="椭圆 34"/>
          <p:cNvSpPr/>
          <p:nvPr/>
        </p:nvSpPr>
        <p:spPr>
          <a:xfrm>
            <a:off x="9220466" y="4721987"/>
            <a:ext cx="791796" cy="791793"/>
          </a:xfrm>
          <a:prstGeom prst="ellipse">
            <a:avLst/>
          </a:prstGeom>
          <a:gradFill flip="none" rotWithShape="1">
            <a:gsLst>
              <a:gs pos="0">
                <a:srgbClr val="23FFFF">
                  <a:alpha val="30000"/>
                </a:srgbClr>
              </a:gs>
              <a:gs pos="100000">
                <a:srgbClr val="23FFFF"/>
              </a:gs>
            </a:gsLst>
            <a:lin ang="2700000" scaled="1"/>
            <a:tileRect/>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5" name="椭圆 14"/>
          <p:cNvSpPr/>
          <p:nvPr/>
        </p:nvSpPr>
        <p:spPr>
          <a:xfrm>
            <a:off x="-640102" y="4775958"/>
            <a:ext cx="180000" cy="180000"/>
          </a:xfrm>
          <a:prstGeom prst="ellipse">
            <a:avLst/>
          </a:prstGeom>
          <a:gradFill flip="none" rotWithShape="1">
            <a:gsLst>
              <a:gs pos="0">
                <a:schemeClr val="accent6">
                  <a:lumMod val="60000"/>
                  <a:lumOff val="40000"/>
                </a:schemeClr>
              </a:gs>
              <a:gs pos="100000">
                <a:schemeClr val="accent6">
                  <a:lumMod val="20000"/>
                  <a:lumOff val="80000"/>
                  <a:alpha val="0"/>
                </a:schemeClr>
              </a:gs>
            </a:gsLst>
            <a:lin ang="81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华文中宋" panose="02010600040101010101" charset="-122"/>
            </a:endParaRPr>
          </a:p>
        </p:txBody>
      </p:sp>
      <p:sp>
        <p:nvSpPr>
          <p:cNvPr id="33" name="文本框 32"/>
          <p:cNvSpPr txBox="1"/>
          <p:nvPr/>
        </p:nvSpPr>
        <p:spPr>
          <a:xfrm>
            <a:off x="8152765" y="1401445"/>
            <a:ext cx="1666875" cy="368300"/>
          </a:xfrm>
          <a:prstGeom prst="rect">
            <a:avLst/>
          </a:prstGeom>
          <a:noFill/>
        </p:spPr>
        <p:txBody>
          <a:bodyPr wrap="square" rtlCol="0">
            <a:spAutoFit/>
          </a:bodyPr>
          <a:lstStyle/>
          <a:p>
            <a:pPr algn="ctr"/>
            <a:r>
              <a:rPr lang="zh-CN" altLang="en-US">
                <a:solidFill>
                  <a:schemeClr val="tx2"/>
                </a:solidFill>
                <a:latin typeface="华文中宋" panose="02010600040101010101" charset="-122"/>
                <a:ea typeface="华文中宋" panose="02010600040101010101" charset="-122"/>
                <a:cs typeface="华文中宋" panose="02010600040101010101" charset="-122"/>
              </a:rPr>
              <a:t>执行与监控</a:t>
            </a:r>
          </a:p>
        </p:txBody>
      </p:sp>
      <p:sp>
        <p:nvSpPr>
          <p:cNvPr id="29" name="文本框 28"/>
          <p:cNvSpPr txBox="1"/>
          <p:nvPr/>
        </p:nvSpPr>
        <p:spPr>
          <a:xfrm>
            <a:off x="8686800" y="6120765"/>
            <a:ext cx="1129030" cy="368300"/>
          </a:xfrm>
          <a:prstGeom prst="rect">
            <a:avLst/>
          </a:prstGeom>
          <a:noFill/>
        </p:spPr>
        <p:txBody>
          <a:bodyPr wrap="square" rtlCol="0">
            <a:spAutoFit/>
          </a:bodyPr>
          <a:lstStyle/>
          <a:p>
            <a:r>
              <a:rPr lang="zh-CN" altLang="en-US">
                <a:solidFill>
                  <a:schemeClr val="tx2"/>
                </a:solidFill>
                <a:latin typeface="华文中宋" panose="02010600040101010101" charset="-122"/>
                <a:ea typeface="华文中宋" panose="02010600040101010101" charset="-122"/>
                <a:cs typeface="华文中宋" panose="02010600040101010101" charset="-122"/>
              </a:rPr>
              <a:t>调度调整</a:t>
            </a:r>
          </a:p>
        </p:txBody>
      </p:sp>
      <p:sp>
        <p:nvSpPr>
          <p:cNvPr id="26" name="文本框 25"/>
          <p:cNvSpPr txBox="1"/>
          <p:nvPr/>
        </p:nvSpPr>
        <p:spPr>
          <a:xfrm>
            <a:off x="914400" y="4220845"/>
            <a:ext cx="1206500" cy="368300"/>
          </a:xfrm>
          <a:prstGeom prst="rect">
            <a:avLst/>
          </a:prstGeom>
          <a:noFill/>
        </p:spPr>
        <p:txBody>
          <a:bodyPr wrap="square" rtlCol="0">
            <a:spAutoFit/>
          </a:bodyPr>
          <a:lstStyle/>
          <a:p>
            <a:r>
              <a:rPr lang="zh-CN" altLang="en-US">
                <a:solidFill>
                  <a:schemeClr val="tx2"/>
                </a:solidFill>
                <a:latin typeface="华文中宋" panose="02010600040101010101" charset="-122"/>
                <a:ea typeface="华文中宋" panose="02010600040101010101" charset="-122"/>
                <a:cs typeface="华文中宋" panose="02010600040101010101" charset="-122"/>
              </a:rPr>
              <a:t>资源预测</a:t>
            </a:r>
          </a:p>
        </p:txBody>
      </p:sp>
      <p:sp>
        <p:nvSpPr>
          <p:cNvPr id="36" name="1"/>
          <p:cNvSpPr/>
          <p:nvPr/>
        </p:nvSpPr>
        <p:spPr>
          <a:xfrm>
            <a:off x="9525000" y="1936750"/>
            <a:ext cx="505460" cy="505460"/>
          </a:xfrm>
          <a:prstGeom prst="ellipse">
            <a:avLst/>
          </a:prstGeom>
          <a:gradFill flip="none" rotWithShape="1">
            <a:gsLst>
              <a:gs pos="0">
                <a:srgbClr val="23FFFF">
                  <a:alpha val="90000"/>
                </a:srgbClr>
              </a:gs>
              <a:gs pos="49000">
                <a:srgbClr val="23FFFF">
                  <a:alpha val="40000"/>
                </a:srgbClr>
              </a:gs>
              <a:gs pos="95000">
                <a:srgbClr val="23FFFF">
                  <a:alpha val="0"/>
                </a:srgbClr>
              </a:gs>
            </a:gsLst>
            <a:lin ang="2700000" scaled="1"/>
            <a:tileRect/>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67" name="椭圆 66"/>
          <p:cNvSpPr/>
          <p:nvPr/>
        </p:nvSpPr>
        <p:spPr>
          <a:xfrm rot="21000000">
            <a:off x="2473960" y="1940560"/>
            <a:ext cx="447040" cy="447040"/>
          </a:xfrm>
          <a:prstGeom prst="ellipse">
            <a:avLst/>
          </a:prstGeom>
          <a:gradFill flip="none" rotWithShape="1">
            <a:gsLst>
              <a:gs pos="0">
                <a:srgbClr val="23FFFF">
                  <a:alpha val="30000"/>
                </a:srgbClr>
              </a:gs>
              <a:gs pos="100000">
                <a:srgbClr val="23FFFF">
                  <a:alpha val="0"/>
                </a:srgbClr>
              </a:gs>
            </a:gsLst>
            <a:lin ang="2700000" scaled="1"/>
            <a:tileRect/>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76" name="椭圆 75"/>
          <p:cNvSpPr/>
          <p:nvPr/>
        </p:nvSpPr>
        <p:spPr>
          <a:xfrm rot="21000000" flipV="1">
            <a:off x="4626293" y="2621598"/>
            <a:ext cx="2731135" cy="2731770"/>
          </a:xfrm>
          <a:prstGeom prst="ellipse">
            <a:avLst/>
          </a:prstGeom>
          <a:gradFill flip="none" rotWithShape="1">
            <a:gsLst>
              <a:gs pos="40000">
                <a:srgbClr val="23FFFF">
                  <a:alpha val="0"/>
                </a:srgbClr>
              </a:gs>
              <a:gs pos="100000">
                <a:srgbClr val="23FFF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charset="-122"/>
              <a:cs typeface="华文中宋" panose="02010600040101010101" charset="-122"/>
            </a:endParaRPr>
          </a:p>
        </p:txBody>
      </p:sp>
      <p:sp>
        <p:nvSpPr>
          <p:cNvPr id="14" name="文本框 13"/>
          <p:cNvSpPr txBox="1"/>
          <p:nvPr/>
        </p:nvSpPr>
        <p:spPr>
          <a:xfrm>
            <a:off x="4572000" y="3581400"/>
            <a:ext cx="2756535" cy="1271270"/>
          </a:xfrm>
          <a:prstGeom prst="rect">
            <a:avLst/>
          </a:prstGeom>
          <a:noFill/>
        </p:spPr>
        <p:txBody>
          <a:bodyPr wrap="square">
            <a:noAutofit/>
          </a:bodyPr>
          <a:lstStyle/>
          <a:p>
            <a:pPr algn="ctr">
              <a:lnSpc>
                <a:spcPct val="120000"/>
              </a:lnSpc>
            </a:pPr>
            <a:r>
              <a:rPr lang="zh-CN" sz="2000" dirty="0">
                <a:solidFill>
                  <a:schemeClr val="tx2"/>
                </a:solidFill>
                <a:latin typeface="华文中宋" panose="02010600040101010101" charset="-122"/>
                <a:ea typeface="华文中宋" panose="02010600040101010101" charset="-122"/>
                <a:cs typeface="华文中宋" panose="02010600040101010101" charset="-122"/>
              </a:rPr>
              <a:t>车辆</a:t>
            </a:r>
            <a:r>
              <a:rPr lang="en-US" altLang="zh-CN" sz="2000" dirty="0">
                <a:solidFill>
                  <a:schemeClr val="tx2"/>
                </a:solidFill>
                <a:latin typeface="华文中宋" panose="02010600040101010101" charset="-122"/>
                <a:ea typeface="华文中宋" panose="02010600040101010101" charset="-122"/>
                <a:cs typeface="华文中宋" panose="02010600040101010101" charset="-122"/>
              </a:rPr>
              <a:t>/</a:t>
            </a:r>
            <a:r>
              <a:rPr lang="zh-CN" altLang="en-US" sz="2000" dirty="0">
                <a:solidFill>
                  <a:schemeClr val="tx2"/>
                </a:solidFill>
                <a:latin typeface="华文中宋" panose="02010600040101010101" charset="-122"/>
                <a:ea typeface="华文中宋" panose="02010600040101010101" charset="-122"/>
                <a:cs typeface="华文中宋" panose="02010600040101010101" charset="-122"/>
              </a:rPr>
              <a:t>人</a:t>
            </a:r>
            <a:r>
              <a:rPr lang="en-US" altLang="zh-CN" sz="2000" dirty="0">
                <a:solidFill>
                  <a:schemeClr val="tx2"/>
                </a:solidFill>
                <a:latin typeface="华文中宋" panose="02010600040101010101" charset="-122"/>
                <a:ea typeface="华文中宋" panose="02010600040101010101" charset="-122"/>
                <a:cs typeface="华文中宋" panose="02010600040101010101" charset="-122"/>
              </a:rPr>
              <a:t>/</a:t>
            </a:r>
            <a:r>
              <a:rPr lang="zh-CN" altLang="en-US" sz="2000" dirty="0">
                <a:solidFill>
                  <a:schemeClr val="tx2"/>
                </a:solidFill>
                <a:latin typeface="华文中宋" panose="02010600040101010101" charset="-122"/>
                <a:ea typeface="华文中宋" panose="02010600040101010101" charset="-122"/>
                <a:cs typeface="华文中宋" panose="02010600040101010101" charset="-122"/>
              </a:rPr>
              <a:t>油机</a:t>
            </a:r>
          </a:p>
          <a:p>
            <a:pPr algn="ctr">
              <a:lnSpc>
                <a:spcPct val="120000"/>
              </a:lnSpc>
            </a:pPr>
            <a:r>
              <a:rPr lang="zh-CN" altLang="en-US" sz="2000" dirty="0">
                <a:solidFill>
                  <a:schemeClr val="tx2"/>
                </a:solidFill>
                <a:latin typeface="华文中宋" panose="02010600040101010101" charset="-122"/>
                <a:ea typeface="华文中宋" panose="02010600040101010101" charset="-122"/>
                <a:cs typeface="华文中宋" panose="02010600040101010101" charset="-122"/>
              </a:rPr>
              <a:t>资源预测模型</a:t>
            </a:r>
            <a:endParaRPr lang="en-US" altLang="zh-CN" sz="2000" dirty="0">
              <a:solidFill>
                <a:schemeClr val="tx2"/>
              </a:solidFill>
              <a:latin typeface="华文中宋" panose="02010600040101010101" charset="-122"/>
              <a:ea typeface="华文中宋" panose="02010600040101010101" charset="-122"/>
              <a:cs typeface="华文中宋" panose="02010600040101010101" charset="-122"/>
            </a:endParaRPr>
          </a:p>
          <a:p>
            <a:pPr algn="ctr">
              <a:lnSpc>
                <a:spcPct val="120000"/>
              </a:lnSpc>
            </a:pPr>
            <a:endParaRPr lang="zh-CN" altLang="en-US" sz="2400" dirty="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55" name="椭圆 54"/>
          <p:cNvSpPr/>
          <p:nvPr/>
        </p:nvSpPr>
        <p:spPr>
          <a:xfrm>
            <a:off x="2495550" y="3771265"/>
            <a:ext cx="1102360" cy="1102995"/>
          </a:xfrm>
          <a:prstGeom prst="ellipse">
            <a:avLst/>
          </a:prstGeom>
          <a:noFill/>
          <a:ln w="12700">
            <a:gradFill>
              <a:gsLst>
                <a:gs pos="13000">
                  <a:srgbClr val="23FFFF">
                    <a:alpha val="0"/>
                  </a:srgbClr>
                </a:gs>
                <a:gs pos="100000">
                  <a:srgbClr val="23FFFF"/>
                </a:gs>
              </a:gsLst>
              <a:lin ang="13500000" scaled="1"/>
            </a:gradFill>
          </a:ln>
          <a:effectLst>
            <a:outerShdw blurRad="254000" dist="266700" dir="2700000" sx="90000" sy="90000" algn="tl" rotWithShape="0">
              <a:srgbClr val="00B0F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85" name="椭圆 84"/>
          <p:cNvSpPr/>
          <p:nvPr/>
        </p:nvSpPr>
        <p:spPr>
          <a:xfrm>
            <a:off x="2667000" y="4171950"/>
            <a:ext cx="720090" cy="720090"/>
          </a:xfrm>
          <a:prstGeom prst="ellipse">
            <a:avLst/>
          </a:prstGeom>
          <a:gradFill>
            <a:gsLst>
              <a:gs pos="2000">
                <a:srgbClr val="23FFFF">
                  <a:alpha val="0"/>
                </a:srgbClr>
              </a:gs>
              <a:gs pos="70000">
                <a:srgbClr val="23FFFF"/>
              </a:gs>
              <a:gs pos="99000">
                <a:srgbClr val="23FFFF">
                  <a:alpha val="0"/>
                </a:srgbClr>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cs typeface="华文中宋" panose="02010600040101010101" charset="-122"/>
            </a:endParaRPr>
          </a:p>
        </p:txBody>
      </p:sp>
      <p:sp>
        <p:nvSpPr>
          <p:cNvPr id="61" name="椭圆 60"/>
          <p:cNvSpPr/>
          <p:nvPr/>
        </p:nvSpPr>
        <p:spPr>
          <a:xfrm>
            <a:off x="6629400" y="1066800"/>
            <a:ext cx="1102360" cy="1102995"/>
          </a:xfrm>
          <a:prstGeom prst="ellipse">
            <a:avLst/>
          </a:prstGeom>
          <a:noFill/>
          <a:ln w="12700">
            <a:gradFill>
              <a:gsLst>
                <a:gs pos="13000">
                  <a:srgbClr val="23FFFF">
                    <a:alpha val="0"/>
                  </a:srgbClr>
                </a:gs>
                <a:gs pos="100000">
                  <a:srgbClr val="23FFFF"/>
                </a:gs>
              </a:gsLst>
              <a:lin ang="13500000" scaled="1"/>
            </a:gradFill>
          </a:ln>
          <a:effectLst>
            <a:outerShdw blurRad="254000" dist="266700" dir="2700000" sx="90000" sy="90000" algn="tl" rotWithShape="0">
              <a:srgbClr val="00B0F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68" name="椭圆 67"/>
          <p:cNvSpPr/>
          <p:nvPr/>
        </p:nvSpPr>
        <p:spPr>
          <a:xfrm>
            <a:off x="7033895" y="5638800"/>
            <a:ext cx="1102360" cy="1102995"/>
          </a:xfrm>
          <a:prstGeom prst="ellipse">
            <a:avLst/>
          </a:prstGeom>
          <a:noFill/>
          <a:ln w="12700">
            <a:gradFill>
              <a:gsLst>
                <a:gs pos="13000">
                  <a:srgbClr val="23FFFF">
                    <a:alpha val="0"/>
                  </a:srgbClr>
                </a:gs>
                <a:gs pos="100000">
                  <a:srgbClr val="23FFFF"/>
                </a:gs>
              </a:gsLst>
              <a:lin ang="13500000" scaled="1"/>
            </a:gradFill>
          </a:ln>
          <a:effectLst>
            <a:outerShdw blurRad="254000" dist="266700" dir="2700000" sx="90000" sy="90000" algn="tl" rotWithShape="0">
              <a:srgbClr val="00B0F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71" name="椭圆 70"/>
          <p:cNvSpPr/>
          <p:nvPr/>
        </p:nvSpPr>
        <p:spPr>
          <a:xfrm>
            <a:off x="7205980" y="6039485"/>
            <a:ext cx="720090" cy="720090"/>
          </a:xfrm>
          <a:prstGeom prst="ellipse">
            <a:avLst/>
          </a:prstGeom>
          <a:gradFill>
            <a:gsLst>
              <a:gs pos="2000">
                <a:srgbClr val="23FFFF">
                  <a:alpha val="0"/>
                </a:srgbClr>
              </a:gs>
              <a:gs pos="70000">
                <a:srgbClr val="23FFFF"/>
              </a:gs>
              <a:gs pos="99000">
                <a:srgbClr val="23FFFF">
                  <a:alpha val="0"/>
                </a:srgbClr>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cs typeface="华文中宋" panose="02010600040101010101" charset="-122"/>
            </a:endParaRPr>
          </a:p>
        </p:txBody>
      </p:sp>
      <p:pic>
        <p:nvPicPr>
          <p:cNvPr id="87" name="图片 86" descr="006-analytics"/>
          <p:cNvPicPr>
            <a:picLocks noChangeAspect="1"/>
          </p:cNvPicPr>
          <p:nvPr/>
        </p:nvPicPr>
        <p:blipFill>
          <a:blip r:embed="rId6"/>
          <a:stretch>
            <a:fillRect/>
          </a:stretch>
        </p:blipFill>
        <p:spPr>
          <a:xfrm>
            <a:off x="2838133" y="4342448"/>
            <a:ext cx="379095" cy="379095"/>
          </a:xfrm>
          <a:prstGeom prst="rect">
            <a:avLst/>
          </a:prstGeom>
        </p:spPr>
      </p:pic>
      <p:pic>
        <p:nvPicPr>
          <p:cNvPr id="90" name="图片 89" descr="调度管理"/>
          <p:cNvPicPr>
            <a:picLocks noChangeAspect="1"/>
          </p:cNvPicPr>
          <p:nvPr/>
        </p:nvPicPr>
        <p:blipFill>
          <a:blip r:embed="rId7"/>
          <a:stretch>
            <a:fillRect/>
          </a:stretch>
        </p:blipFill>
        <p:spPr>
          <a:xfrm>
            <a:off x="7281545" y="6134735"/>
            <a:ext cx="607060" cy="607060"/>
          </a:xfrm>
          <a:prstGeom prst="rect">
            <a:avLst/>
          </a:prstGeom>
        </p:spPr>
      </p:pic>
      <p:sp>
        <p:nvSpPr>
          <p:cNvPr id="4" name="1"/>
          <p:cNvSpPr/>
          <p:nvPr/>
        </p:nvSpPr>
        <p:spPr>
          <a:xfrm>
            <a:off x="3048000" y="5818505"/>
            <a:ext cx="248285" cy="248285"/>
          </a:xfrm>
          <a:prstGeom prst="ellipse">
            <a:avLst/>
          </a:prstGeom>
          <a:gradFill flip="none" rotWithShape="1">
            <a:gsLst>
              <a:gs pos="0">
                <a:srgbClr val="23FFFF">
                  <a:alpha val="90000"/>
                </a:srgbClr>
              </a:gs>
              <a:gs pos="49000">
                <a:srgbClr val="23FFFF">
                  <a:alpha val="40000"/>
                </a:srgbClr>
              </a:gs>
              <a:gs pos="95000">
                <a:srgbClr val="23FFFF">
                  <a:alpha val="0"/>
                </a:srgbClr>
              </a:gs>
            </a:gsLst>
            <a:lin ang="2700000" scaled="1"/>
            <a:tileRect/>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grpSp>
        <p:nvGrpSpPr>
          <p:cNvPr id="41" name="组合 40"/>
          <p:cNvGrpSpPr/>
          <p:nvPr/>
        </p:nvGrpSpPr>
        <p:grpSpPr>
          <a:xfrm>
            <a:off x="6838950" y="1463675"/>
            <a:ext cx="720090" cy="720090"/>
            <a:chOff x="10770" y="2280"/>
            <a:chExt cx="1134" cy="1134"/>
          </a:xfrm>
        </p:grpSpPr>
        <p:sp>
          <p:nvSpPr>
            <p:cNvPr id="63" name="椭圆 62"/>
            <p:cNvSpPr/>
            <p:nvPr/>
          </p:nvSpPr>
          <p:spPr>
            <a:xfrm>
              <a:off x="10770" y="2280"/>
              <a:ext cx="1134" cy="1134"/>
            </a:xfrm>
            <a:prstGeom prst="ellipse">
              <a:avLst/>
            </a:prstGeom>
            <a:gradFill>
              <a:gsLst>
                <a:gs pos="2000">
                  <a:srgbClr val="23FFFF">
                    <a:alpha val="0"/>
                  </a:srgbClr>
                </a:gs>
                <a:gs pos="70000">
                  <a:srgbClr val="23FFFF"/>
                </a:gs>
                <a:gs pos="99000">
                  <a:srgbClr val="23FFFF">
                    <a:alpha val="0"/>
                  </a:srgbClr>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cs typeface="华文中宋" panose="02010600040101010101" charset="-122"/>
              </a:endParaRPr>
            </a:p>
          </p:txBody>
        </p:sp>
        <p:pic>
          <p:nvPicPr>
            <p:cNvPr id="74" name="图片 73" descr="作业执行与监控"/>
            <p:cNvPicPr>
              <a:picLocks noChangeAspect="1"/>
            </p:cNvPicPr>
            <p:nvPr/>
          </p:nvPicPr>
          <p:blipFill>
            <a:blip r:embed="rId8"/>
            <a:stretch>
              <a:fillRect/>
            </a:stretch>
          </p:blipFill>
          <p:spPr>
            <a:xfrm flipH="1">
              <a:off x="11040" y="2495"/>
              <a:ext cx="703" cy="703"/>
            </a:xfrm>
            <a:prstGeom prst="rect">
              <a:avLst/>
            </a:prstGeom>
          </p:spPr>
        </p:pic>
      </p:grpSp>
      <p:grpSp>
        <p:nvGrpSpPr>
          <p:cNvPr id="8" name="组合 7"/>
          <p:cNvGrpSpPr/>
          <p:nvPr/>
        </p:nvGrpSpPr>
        <p:grpSpPr>
          <a:xfrm>
            <a:off x="229235" y="130175"/>
            <a:ext cx="6963410" cy="508635"/>
            <a:chOff x="361" y="205"/>
            <a:chExt cx="10966" cy="801"/>
          </a:xfrm>
        </p:grpSpPr>
        <p:sp>
          <p:nvSpPr>
            <p:cNvPr id="6" name="AutoShape 16"/>
            <p:cNvSpPr/>
            <p:nvPr/>
          </p:nvSpPr>
          <p:spPr>
            <a:xfrm>
              <a:off x="361" y="247"/>
              <a:ext cx="133" cy="133"/>
            </a:xfrm>
            <a:prstGeom prst="ellipse">
              <a:avLst/>
            </a:prstGeom>
            <a:solidFill>
              <a:srgbClr val="23FFFF"/>
            </a:solidFill>
          </p:spPr>
          <p:txBody>
            <a:bodyPr/>
            <a:lstStyle/>
            <a:p>
              <a:endParaRPr lang="zh-CN" altLang="en-US"/>
            </a:p>
          </p:txBody>
        </p:sp>
        <p:sp>
          <p:nvSpPr>
            <p:cNvPr id="12"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13"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9"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10"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11" name="AutoShape 21"/>
            <p:cNvSpPr/>
            <p:nvPr/>
          </p:nvSpPr>
          <p:spPr>
            <a:xfrm>
              <a:off x="361" y="432"/>
              <a:ext cx="133" cy="133"/>
            </a:xfrm>
            <a:prstGeom prst="ellipse">
              <a:avLst/>
            </a:prstGeom>
            <a:solidFill>
              <a:srgbClr val="23FFFF"/>
            </a:solidFill>
          </p:spPr>
          <p:txBody>
            <a:bodyPr/>
            <a:lstStyle/>
            <a:p>
              <a:endParaRPr lang="zh-CN" altLang="en-US"/>
            </a:p>
          </p:txBody>
        </p:sp>
        <p:sp>
          <p:nvSpPr>
            <p:cNvPr id="17"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18"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16"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23"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24" name="AutoShape 26"/>
            <p:cNvSpPr/>
            <p:nvPr/>
          </p:nvSpPr>
          <p:spPr>
            <a:xfrm>
              <a:off x="361" y="617"/>
              <a:ext cx="133" cy="133"/>
            </a:xfrm>
            <a:prstGeom prst="ellipse">
              <a:avLst/>
            </a:prstGeom>
            <a:solidFill>
              <a:srgbClr val="23FFFF"/>
            </a:solidFill>
          </p:spPr>
          <p:txBody>
            <a:bodyPr/>
            <a:lstStyle/>
            <a:p>
              <a:endParaRPr lang="zh-CN" altLang="en-US"/>
            </a:p>
          </p:txBody>
        </p:sp>
        <p:sp>
          <p:nvSpPr>
            <p:cNvPr id="25"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28"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20"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31"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27" name="AutoShape 31"/>
            <p:cNvSpPr/>
            <p:nvPr/>
          </p:nvSpPr>
          <p:spPr>
            <a:xfrm>
              <a:off x="361" y="803"/>
              <a:ext cx="133" cy="133"/>
            </a:xfrm>
            <a:prstGeom prst="ellipse">
              <a:avLst/>
            </a:prstGeom>
            <a:solidFill>
              <a:srgbClr val="23FFFF"/>
            </a:solidFill>
          </p:spPr>
          <p:txBody>
            <a:bodyPr/>
            <a:lstStyle/>
            <a:p>
              <a:endParaRPr lang="zh-CN" altLang="en-US"/>
            </a:p>
          </p:txBody>
        </p:sp>
        <p:sp>
          <p:nvSpPr>
            <p:cNvPr id="30"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34"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37"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38"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sp>
          <p:nvSpPr>
            <p:cNvPr id="45" name="文本框 44"/>
            <p:cNvSpPr txBox="1"/>
            <p:nvPr/>
          </p:nvSpPr>
          <p:spPr>
            <a:xfrm>
              <a:off x="1294" y="205"/>
              <a:ext cx="10033" cy="801"/>
            </a:xfrm>
            <a:prstGeom prst="rect">
              <a:avLst/>
            </a:prstGeom>
            <a:noFill/>
          </p:spPr>
          <p:txBody>
            <a:bodyPr wrap="square" rtlCol="0">
              <a:noAutofit/>
            </a:bodyPr>
            <a:lstStyle/>
            <a:p>
              <a:r>
                <a:rPr lang="zh-CN" altLang="en-US" sz="2800" b="1" dirty="0" err="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rPr>
                <a:t>数据</a:t>
              </a:r>
              <a:r>
                <a:rPr lang="en-US" sz="2800" b="1" dirty="0" err="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rPr>
                <a:t>模型在通信网络智能运维中的应用</a:t>
              </a:r>
            </a:p>
            <a:p>
              <a:endParaRPr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a:p>
              <a:endParaRPr lang="zh-CN" altLang="en-US"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p:txBody>
        </p:sp>
      </p:grpSp>
      <p:sp>
        <p:nvSpPr>
          <p:cNvPr id="42" name="弧形 41"/>
          <p:cNvSpPr/>
          <p:nvPr/>
        </p:nvSpPr>
        <p:spPr>
          <a:xfrm rot="1560000">
            <a:off x="3288030" y="1199515"/>
            <a:ext cx="5489575" cy="5489575"/>
          </a:xfrm>
          <a:prstGeom prst="arc">
            <a:avLst>
              <a:gd name="adj1" fmla="val 17315932"/>
              <a:gd name="adj2" fmla="val 749494"/>
            </a:avLst>
          </a:prstGeom>
          <a:ln w="12700">
            <a:solidFill>
              <a:srgbClr val="23FFFF"/>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华文中宋" panose="02010600040101010101" charset="-122"/>
            </a:endParaRPr>
          </a:p>
        </p:txBody>
      </p:sp>
      <p:sp>
        <p:nvSpPr>
          <p:cNvPr id="44" name="弧形 43"/>
          <p:cNvSpPr/>
          <p:nvPr/>
        </p:nvSpPr>
        <p:spPr>
          <a:xfrm rot="1500000">
            <a:off x="3188970" y="1177290"/>
            <a:ext cx="5489575" cy="5489575"/>
          </a:xfrm>
          <a:prstGeom prst="arc">
            <a:avLst>
              <a:gd name="adj1" fmla="val 9842679"/>
              <a:gd name="adj2" fmla="val 15356378"/>
            </a:avLst>
          </a:prstGeom>
          <a:ln w="12700">
            <a:solidFill>
              <a:srgbClr val="23FFFF"/>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华文中宋" panose="02010600040101010101" charset="-122"/>
            </a:endParaRPr>
          </a:p>
        </p:txBody>
      </p:sp>
      <p:grpSp>
        <p:nvGrpSpPr>
          <p:cNvPr id="46" name="组合 45"/>
          <p:cNvGrpSpPr/>
          <p:nvPr/>
        </p:nvGrpSpPr>
        <p:grpSpPr>
          <a:xfrm>
            <a:off x="4343400" y="2336165"/>
            <a:ext cx="3296920" cy="3302635"/>
            <a:chOff x="4603283" y="2245793"/>
            <a:chExt cx="2986857" cy="2992013"/>
          </a:xfrm>
          <a:gradFill>
            <a:gsLst>
              <a:gs pos="100000">
                <a:srgbClr val="23FFFF"/>
              </a:gs>
              <a:gs pos="0">
                <a:srgbClr val="00B0F0">
                  <a:alpha val="10000"/>
                </a:srgbClr>
              </a:gs>
            </a:gsLst>
            <a:lin ang="2700000" scaled="1"/>
          </a:gradFill>
        </p:grpSpPr>
        <p:grpSp>
          <p:nvGrpSpPr>
            <p:cNvPr id="47" name="图形 9"/>
            <p:cNvGrpSpPr/>
            <p:nvPr/>
          </p:nvGrpSpPr>
          <p:grpSpPr>
            <a:xfrm>
              <a:off x="4951820" y="2426784"/>
              <a:ext cx="2288581" cy="2628496"/>
              <a:chOff x="4951819" y="2426784"/>
              <a:chExt cx="2288581" cy="2628497"/>
            </a:xfrm>
            <a:grpFill/>
          </p:grpSpPr>
          <p:sp>
            <p:nvSpPr>
              <p:cNvPr id="48" name="任意多边形: 形状 36"/>
              <p:cNvSpPr/>
              <p:nvPr/>
            </p:nvSpPr>
            <p:spPr>
              <a:xfrm>
                <a:off x="5450634" y="2426784"/>
                <a:ext cx="1789766" cy="698525"/>
              </a:xfrm>
              <a:custGeom>
                <a:avLst/>
                <a:gdLst>
                  <a:gd name="connsiteX0" fmla="*/ 995190 w 1789766"/>
                  <a:gd name="connsiteY0" fmla="*/ 46190 h 698525"/>
                  <a:gd name="connsiteX1" fmla="*/ 1786637 w 1789766"/>
                  <a:gd name="connsiteY1" fmla="*/ 666311 h 698525"/>
                  <a:gd name="connsiteX2" fmla="*/ 1733704 w 1789766"/>
                  <a:gd name="connsiteY2" fmla="*/ 696170 h 698525"/>
                  <a:gd name="connsiteX3" fmla="*/ 26731 w 1789766"/>
                  <a:gd name="connsiteY3" fmla="*/ 220318 h 698525"/>
                  <a:gd name="connsiteX4" fmla="*/ -3129 w 1789766"/>
                  <a:gd name="connsiteY4" fmla="*/ 167385 h 698525"/>
                  <a:gd name="connsiteX5" fmla="*/ 995081 w 1789766"/>
                  <a:gd name="connsiteY5" fmla="*/ 46190 h 69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9766" h="698525">
                    <a:moveTo>
                      <a:pt x="995190" y="46190"/>
                    </a:moveTo>
                    <a:cubicBezTo>
                      <a:pt x="1331003" y="139366"/>
                      <a:pt x="1615832" y="362555"/>
                      <a:pt x="1786637" y="666311"/>
                    </a:cubicBezTo>
                    <a:lnTo>
                      <a:pt x="1733704" y="696170"/>
                    </a:lnTo>
                    <a:cubicBezTo>
                      <a:pt x="1394292" y="94371"/>
                      <a:pt x="628529" y="-119093"/>
                      <a:pt x="26731" y="220318"/>
                    </a:cubicBezTo>
                    <a:lnTo>
                      <a:pt x="-3129" y="167385"/>
                    </a:lnTo>
                    <a:cubicBezTo>
                      <a:pt x="300243" y="-4189"/>
                      <a:pt x="659459" y="-47810"/>
                      <a:pt x="995081" y="46190"/>
                    </a:cubicBezTo>
                    <a:close/>
                  </a:path>
                </a:pathLst>
              </a:custGeom>
              <a:grpFill/>
              <a:ln w="2747" cap="flat">
                <a:noFill/>
                <a:prstDash val="solid"/>
                <a:miter/>
              </a:ln>
            </p:spPr>
            <p:txBody>
              <a:bodyPr rtlCol="0" anchor="ctr"/>
              <a:lstStyle/>
              <a:p>
                <a:endParaRPr lang="zh-CN" altLang="en-US"/>
              </a:p>
            </p:txBody>
          </p:sp>
          <p:sp>
            <p:nvSpPr>
              <p:cNvPr id="49" name="任意多边形: 形状 37"/>
              <p:cNvSpPr/>
              <p:nvPr/>
            </p:nvSpPr>
            <p:spPr>
              <a:xfrm>
                <a:off x="4951819" y="4356430"/>
                <a:ext cx="1789765" cy="698851"/>
              </a:xfrm>
              <a:custGeom>
                <a:avLst/>
                <a:gdLst>
                  <a:gd name="connsiteX0" fmla="*/ 49804 w 1789765"/>
                  <a:gd name="connsiteY0" fmla="*/ -2356 h 698851"/>
                  <a:gd name="connsiteX1" fmla="*/ 1756778 w 1789765"/>
                  <a:gd name="connsiteY1" fmla="*/ 473496 h 698851"/>
                  <a:gd name="connsiteX2" fmla="*/ 1786637 w 1789765"/>
                  <a:gd name="connsiteY2" fmla="*/ 526429 h 698851"/>
                  <a:gd name="connsiteX3" fmla="*/ -2085 w 1789765"/>
                  <a:gd name="connsiteY3" fmla="*/ 29344 h 698851"/>
                  <a:gd name="connsiteX4" fmla="*/ -3129 w 1789765"/>
                  <a:gd name="connsiteY4" fmla="*/ 27504 h 698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9765" h="698851">
                    <a:moveTo>
                      <a:pt x="49804" y="-2356"/>
                    </a:moveTo>
                    <a:cubicBezTo>
                      <a:pt x="389216" y="599470"/>
                      <a:pt x="1154979" y="812934"/>
                      <a:pt x="1756778" y="473496"/>
                    </a:cubicBezTo>
                    <a:lnTo>
                      <a:pt x="1786637" y="526429"/>
                    </a:lnTo>
                    <a:cubicBezTo>
                      <a:pt x="1155419" y="883091"/>
                      <a:pt x="354577" y="660535"/>
                      <a:pt x="-2085" y="29344"/>
                    </a:cubicBezTo>
                    <a:cubicBezTo>
                      <a:pt x="-2442" y="28712"/>
                      <a:pt x="-2800" y="28108"/>
                      <a:pt x="-3129" y="27504"/>
                    </a:cubicBezTo>
                    <a:close/>
                  </a:path>
                </a:pathLst>
              </a:custGeom>
              <a:grpFill/>
              <a:ln w="2747" cap="flat">
                <a:noFill/>
                <a:prstDash val="solid"/>
                <a:miter/>
              </a:ln>
            </p:spPr>
            <p:txBody>
              <a:bodyPr rtlCol="0" anchor="ctr"/>
              <a:lstStyle/>
              <a:p>
                <a:endParaRPr lang="zh-CN" altLang="en-US"/>
              </a:p>
            </p:txBody>
          </p:sp>
        </p:grpSp>
        <p:sp>
          <p:nvSpPr>
            <p:cNvPr id="50" name="任意多边形: 形状 31"/>
            <p:cNvSpPr/>
            <p:nvPr/>
          </p:nvSpPr>
          <p:spPr>
            <a:xfrm>
              <a:off x="4603283" y="2245793"/>
              <a:ext cx="1902366" cy="2938096"/>
            </a:xfrm>
            <a:custGeom>
              <a:avLst/>
              <a:gdLst>
                <a:gd name="connsiteX0" fmla="*/ 1091144 w 1902366"/>
                <a:gd name="connsiteY0" fmla="*/ 2934423 h 2938097"/>
                <a:gd name="connsiteX1" fmla="*/ 1095924 w 1902366"/>
                <a:gd name="connsiteY1" fmla="*/ 2935742 h 2938097"/>
                <a:gd name="connsiteX2" fmla="*/ 1151879 w 1902366"/>
                <a:gd name="connsiteY2" fmla="*/ 2735051 h 2938097"/>
                <a:gd name="connsiteX3" fmla="*/ 1147099 w 1902366"/>
                <a:gd name="connsiteY3" fmla="*/ 2733732 h 2938097"/>
                <a:gd name="connsiteX4" fmla="*/ 252669 w 1902366"/>
                <a:gd name="connsiteY4" fmla="*/ 1147871 h 2938097"/>
                <a:gd name="connsiteX5" fmla="*/ 1838530 w 1902366"/>
                <a:gd name="connsiteY5" fmla="*/ 253414 h 2938097"/>
                <a:gd name="connsiteX6" fmla="*/ 1843310 w 1902366"/>
                <a:gd name="connsiteY6" fmla="*/ 254760 h 2938097"/>
                <a:gd name="connsiteX7" fmla="*/ 1899238 w 1902366"/>
                <a:gd name="connsiteY7" fmla="*/ 54070 h 2938097"/>
                <a:gd name="connsiteX8" fmla="*/ 1894458 w 1902366"/>
                <a:gd name="connsiteY8" fmla="*/ 52751 h 2938097"/>
                <a:gd name="connsiteX9" fmla="*/ 51978 w 1902366"/>
                <a:gd name="connsiteY9" fmla="*/ 1091916 h 2938097"/>
                <a:gd name="connsiteX10" fmla="*/ 1091144 w 1902366"/>
                <a:gd name="connsiteY10" fmla="*/ 2934423 h 2938097"/>
                <a:gd name="connsiteX11" fmla="*/ 243110 w 1902366"/>
                <a:gd name="connsiteY11" fmla="*/ 1145207 h 2938097"/>
                <a:gd name="connsiteX12" fmla="*/ 1139655 w 1902366"/>
                <a:gd name="connsiteY12" fmla="*/ 2741945 h 2938097"/>
                <a:gd name="connsiteX13" fmla="*/ 1122349 w 1902366"/>
                <a:gd name="connsiteY13" fmla="*/ 2803998 h 2938097"/>
                <a:gd name="connsiteX14" fmla="*/ 180974 w 1902366"/>
                <a:gd name="connsiteY14" fmla="*/ 1127874 h 2938097"/>
                <a:gd name="connsiteX15" fmla="*/ 1853721 w 1902366"/>
                <a:gd name="connsiteY15" fmla="*/ 180484 h 2938097"/>
                <a:gd name="connsiteX16" fmla="*/ 1836415 w 1902366"/>
                <a:gd name="connsiteY16" fmla="*/ 242536 h 2938097"/>
                <a:gd name="connsiteX17" fmla="*/ 243110 w 1902366"/>
                <a:gd name="connsiteY17" fmla="*/ 1145207 h 2938097"/>
                <a:gd name="connsiteX18" fmla="*/ 1887014 w 1902366"/>
                <a:gd name="connsiteY18" fmla="*/ 60964 h 2938097"/>
                <a:gd name="connsiteX19" fmla="*/ 1869680 w 1902366"/>
                <a:gd name="connsiteY19" fmla="*/ 123155 h 2938097"/>
                <a:gd name="connsiteX20" fmla="*/ 123645 w 1902366"/>
                <a:gd name="connsiteY20" fmla="*/ 1112051 h 2938097"/>
                <a:gd name="connsiteX21" fmla="*/ 1106362 w 1902366"/>
                <a:gd name="connsiteY21" fmla="*/ 2861492 h 2938097"/>
                <a:gd name="connsiteX22" fmla="*/ 1089056 w 1902366"/>
                <a:gd name="connsiteY22" fmla="*/ 2923655 h 2938097"/>
                <a:gd name="connsiteX23" fmla="*/ 61537 w 1902366"/>
                <a:gd name="connsiteY23" fmla="*/ 1094718 h 2938097"/>
                <a:gd name="connsiteX24" fmla="*/ 1887014 w 1902366"/>
                <a:gd name="connsiteY24" fmla="*/ 60964 h 293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02366" h="2938097">
                  <a:moveTo>
                    <a:pt x="1091144" y="2934423"/>
                  </a:moveTo>
                  <a:lnTo>
                    <a:pt x="1095924" y="2935742"/>
                  </a:lnTo>
                  <a:lnTo>
                    <a:pt x="1151879" y="2735051"/>
                  </a:lnTo>
                  <a:lnTo>
                    <a:pt x="1147099" y="2733732"/>
                  </a:lnTo>
                  <a:cubicBezTo>
                    <a:pt x="463277" y="2543094"/>
                    <a:pt x="62059" y="1831693"/>
                    <a:pt x="252669" y="1147871"/>
                  </a:cubicBezTo>
                  <a:cubicBezTo>
                    <a:pt x="443279" y="464050"/>
                    <a:pt x="1154708" y="62832"/>
                    <a:pt x="1838530" y="253414"/>
                  </a:cubicBezTo>
                  <a:lnTo>
                    <a:pt x="1843310" y="254760"/>
                  </a:lnTo>
                  <a:lnTo>
                    <a:pt x="1899238" y="54070"/>
                  </a:lnTo>
                  <a:lnTo>
                    <a:pt x="1894458" y="52751"/>
                  </a:lnTo>
                  <a:cubicBezTo>
                    <a:pt x="1099989" y="-168735"/>
                    <a:pt x="273463" y="297448"/>
                    <a:pt x="51978" y="1091916"/>
                  </a:cubicBezTo>
                  <a:cubicBezTo>
                    <a:pt x="-169508" y="1886385"/>
                    <a:pt x="296675" y="2712938"/>
                    <a:pt x="1091144" y="2934423"/>
                  </a:cubicBezTo>
                  <a:close/>
                  <a:moveTo>
                    <a:pt x="243110" y="1145207"/>
                  </a:moveTo>
                  <a:cubicBezTo>
                    <a:pt x="51456" y="1832710"/>
                    <a:pt x="453498" y="2547874"/>
                    <a:pt x="1139655" y="2741945"/>
                  </a:cubicBezTo>
                  <a:lnTo>
                    <a:pt x="1122349" y="2803998"/>
                  </a:lnTo>
                  <a:cubicBezTo>
                    <a:pt x="401937" y="2600396"/>
                    <a:pt x="-20211" y="1849631"/>
                    <a:pt x="180974" y="1127874"/>
                  </a:cubicBezTo>
                  <a:cubicBezTo>
                    <a:pt x="382160" y="406116"/>
                    <a:pt x="1131826" y="-17955"/>
                    <a:pt x="1853721" y="180484"/>
                  </a:cubicBezTo>
                  <a:lnTo>
                    <a:pt x="1836415" y="242536"/>
                  </a:lnTo>
                  <a:cubicBezTo>
                    <a:pt x="1148802" y="53657"/>
                    <a:pt x="434763" y="457704"/>
                    <a:pt x="243110" y="1145207"/>
                  </a:cubicBezTo>
                  <a:close/>
                  <a:moveTo>
                    <a:pt x="1887014" y="60964"/>
                  </a:moveTo>
                  <a:lnTo>
                    <a:pt x="1869680" y="123155"/>
                  </a:lnTo>
                  <a:cubicBezTo>
                    <a:pt x="1116196" y="-84101"/>
                    <a:pt x="333649" y="358539"/>
                    <a:pt x="123645" y="1112051"/>
                  </a:cubicBezTo>
                  <a:cubicBezTo>
                    <a:pt x="-86358" y="1865563"/>
                    <a:pt x="354388" y="2649044"/>
                    <a:pt x="1106362" y="2861492"/>
                  </a:cubicBezTo>
                  <a:lnTo>
                    <a:pt x="1089056" y="2923655"/>
                  </a:lnTo>
                  <a:cubicBezTo>
                    <a:pt x="302746" y="2701675"/>
                    <a:pt x="-158053" y="1882346"/>
                    <a:pt x="61537" y="1094718"/>
                  </a:cubicBezTo>
                  <a:cubicBezTo>
                    <a:pt x="281127" y="307089"/>
                    <a:pt x="1099302" y="-155852"/>
                    <a:pt x="1887014" y="60964"/>
                  </a:cubicBezTo>
                  <a:close/>
                </a:path>
              </a:pathLst>
            </a:custGeom>
            <a:grpFill/>
            <a:ln w="2747" cap="flat">
              <a:noFill/>
              <a:prstDash val="solid"/>
              <a:miter/>
            </a:ln>
          </p:spPr>
          <p:txBody>
            <a:bodyPr rtlCol="0" anchor="ctr"/>
            <a:lstStyle/>
            <a:p>
              <a:endParaRPr lang="zh-CN" altLang="en-US"/>
            </a:p>
          </p:txBody>
        </p:sp>
        <p:sp>
          <p:nvSpPr>
            <p:cNvPr id="51" name="任意多边形: 形状 32"/>
            <p:cNvSpPr/>
            <p:nvPr/>
          </p:nvSpPr>
          <p:spPr>
            <a:xfrm>
              <a:off x="6050154" y="4370632"/>
              <a:ext cx="1354321" cy="867174"/>
            </a:xfrm>
            <a:custGeom>
              <a:avLst/>
              <a:gdLst>
                <a:gd name="connsiteX0" fmla="*/ 1169703 w 1354321"/>
                <a:gd name="connsiteY0" fmla="*/ -2356 h 867174"/>
                <a:gd name="connsiteX1" fmla="*/ 1351193 w 1354321"/>
                <a:gd name="connsiteY1" fmla="*/ 99940 h 867174"/>
                <a:gd name="connsiteX2" fmla="*/ 1348748 w 1354321"/>
                <a:gd name="connsiteY2" fmla="*/ 104253 h 867174"/>
                <a:gd name="connsiteX3" fmla="*/ 1051585 w 1354321"/>
                <a:gd name="connsiteY3" fmla="*/ 476242 h 867174"/>
                <a:gd name="connsiteX4" fmla="*/ 1047903 w 1354321"/>
                <a:gd name="connsiteY4" fmla="*/ 479566 h 867174"/>
                <a:gd name="connsiteX5" fmla="*/ 908003 w 1354321"/>
                <a:gd name="connsiteY5" fmla="*/ 325216 h 867174"/>
                <a:gd name="connsiteX6" fmla="*/ 911656 w 1354321"/>
                <a:gd name="connsiteY6" fmla="*/ 321892 h 867174"/>
                <a:gd name="connsiteX7" fmla="*/ 1167258 w 1354321"/>
                <a:gd name="connsiteY7" fmla="*/ 1956 h 867174"/>
                <a:gd name="connsiteX8" fmla="*/ 1337678 w 1354321"/>
                <a:gd name="connsiteY8" fmla="*/ 103703 h 867174"/>
                <a:gd name="connsiteX9" fmla="*/ 1173384 w 1354321"/>
                <a:gd name="connsiteY9" fmla="*/ 11159 h 867174"/>
                <a:gd name="connsiteX10" fmla="*/ 921929 w 1354321"/>
                <a:gd name="connsiteY10" fmla="*/ 325903 h 867174"/>
                <a:gd name="connsiteX11" fmla="*/ 1048508 w 1354321"/>
                <a:gd name="connsiteY11" fmla="*/ 465556 h 867174"/>
                <a:gd name="connsiteX12" fmla="*/ 1337678 w 1354321"/>
                <a:gd name="connsiteY12" fmla="*/ 103703 h 867174"/>
                <a:gd name="connsiteX13" fmla="*/ 852844 w 1354321"/>
                <a:gd name="connsiteY13" fmla="*/ 372079 h 867174"/>
                <a:gd name="connsiteX14" fmla="*/ 982637 w 1354321"/>
                <a:gd name="connsiteY14" fmla="*/ 535054 h 867174"/>
                <a:gd name="connsiteX15" fmla="*/ 978763 w 1354321"/>
                <a:gd name="connsiteY15" fmla="*/ 538131 h 867174"/>
                <a:gd name="connsiteX16" fmla="*/ 564361 w 1354321"/>
                <a:gd name="connsiteY16" fmla="*/ 771895 h 867174"/>
                <a:gd name="connsiteX17" fmla="*/ 559691 w 1354321"/>
                <a:gd name="connsiteY17" fmla="*/ 773626 h 867174"/>
                <a:gd name="connsiteX18" fmla="*/ 487364 w 1354321"/>
                <a:gd name="connsiteY18" fmla="*/ 578263 h 867174"/>
                <a:gd name="connsiteX19" fmla="*/ 492006 w 1354321"/>
                <a:gd name="connsiteY19" fmla="*/ 576533 h 867174"/>
                <a:gd name="connsiteX20" fmla="*/ 848971 w 1354321"/>
                <a:gd name="connsiteY20" fmla="*/ 375183 h 867174"/>
                <a:gd name="connsiteX21" fmla="*/ 968682 w 1354321"/>
                <a:gd name="connsiteY21" fmla="*/ 533461 h 867174"/>
                <a:gd name="connsiteX22" fmla="*/ 851251 w 1354321"/>
                <a:gd name="connsiteY22" fmla="*/ 386005 h 867174"/>
                <a:gd name="connsiteX23" fmla="*/ 500110 w 1354321"/>
                <a:gd name="connsiteY23" fmla="*/ 584115 h 867174"/>
                <a:gd name="connsiteX24" fmla="*/ 565569 w 1354321"/>
                <a:gd name="connsiteY24" fmla="*/ 760852 h 867174"/>
                <a:gd name="connsiteX25" fmla="*/ 968682 w 1354321"/>
                <a:gd name="connsiteY25" fmla="*/ 533461 h 867174"/>
                <a:gd name="connsiteX26" fmla="*/ 418746 w 1354321"/>
                <a:gd name="connsiteY26" fmla="*/ 601200 h 867174"/>
                <a:gd name="connsiteX27" fmla="*/ 478492 w 1354321"/>
                <a:gd name="connsiteY27" fmla="*/ 800793 h 867174"/>
                <a:gd name="connsiteX28" fmla="*/ 473739 w 1354321"/>
                <a:gd name="connsiteY28" fmla="*/ 802221 h 867174"/>
                <a:gd name="connsiteX29" fmla="*/ 1843 w 1354321"/>
                <a:gd name="connsiteY29" fmla="*/ 864137 h 867174"/>
                <a:gd name="connsiteX30" fmla="*/ -3129 w 1354321"/>
                <a:gd name="connsiteY30" fmla="*/ 864000 h 867174"/>
                <a:gd name="connsiteX31" fmla="*/ 3162 w 1354321"/>
                <a:gd name="connsiteY31" fmla="*/ 655754 h 867174"/>
                <a:gd name="connsiteX32" fmla="*/ 8134 w 1354321"/>
                <a:gd name="connsiteY32" fmla="*/ 655919 h 867174"/>
                <a:gd name="connsiteX33" fmla="*/ 413994 w 1354321"/>
                <a:gd name="connsiteY33" fmla="*/ 602601 h 867174"/>
                <a:gd name="connsiteX34" fmla="*/ 466130 w 1354321"/>
                <a:gd name="connsiteY34" fmla="*/ 794118 h 867174"/>
                <a:gd name="connsiteX35" fmla="*/ 412071 w 1354321"/>
                <a:gd name="connsiteY35" fmla="*/ 613562 h 867174"/>
                <a:gd name="connsiteX36" fmla="*/ 12803 w 1354321"/>
                <a:gd name="connsiteY36" fmla="*/ 666001 h 867174"/>
                <a:gd name="connsiteX37" fmla="*/ 7090 w 1354321"/>
                <a:gd name="connsiteY37" fmla="*/ 854413 h 867174"/>
                <a:gd name="connsiteX38" fmla="*/ 466130 w 1354321"/>
                <a:gd name="connsiteY38" fmla="*/ 794118 h 867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54321" h="867174">
                  <a:moveTo>
                    <a:pt x="1169703" y="-2356"/>
                  </a:moveTo>
                  <a:lnTo>
                    <a:pt x="1351193" y="99940"/>
                  </a:lnTo>
                  <a:lnTo>
                    <a:pt x="1348748" y="104253"/>
                  </a:lnTo>
                  <a:cubicBezTo>
                    <a:pt x="1270323" y="243412"/>
                    <a:pt x="1170005" y="369029"/>
                    <a:pt x="1051585" y="476242"/>
                  </a:cubicBezTo>
                  <a:lnTo>
                    <a:pt x="1047903" y="479566"/>
                  </a:lnTo>
                  <a:lnTo>
                    <a:pt x="908003" y="325216"/>
                  </a:lnTo>
                  <a:lnTo>
                    <a:pt x="911656" y="321892"/>
                  </a:lnTo>
                  <a:cubicBezTo>
                    <a:pt x="1013485" y="229678"/>
                    <a:pt x="1099793" y="121640"/>
                    <a:pt x="1167258" y="1956"/>
                  </a:cubicBezTo>
                  <a:close/>
                  <a:moveTo>
                    <a:pt x="1337678" y="103703"/>
                  </a:moveTo>
                  <a:lnTo>
                    <a:pt x="1173384" y="11159"/>
                  </a:lnTo>
                  <a:cubicBezTo>
                    <a:pt x="1106579" y="128618"/>
                    <a:pt x="1021726" y="234814"/>
                    <a:pt x="921929" y="325903"/>
                  </a:cubicBezTo>
                  <a:lnTo>
                    <a:pt x="1048508" y="465556"/>
                  </a:lnTo>
                  <a:cubicBezTo>
                    <a:pt x="1163330" y="360899"/>
                    <a:pt x="1260929" y="238770"/>
                    <a:pt x="1337678" y="103703"/>
                  </a:cubicBezTo>
                  <a:close/>
                  <a:moveTo>
                    <a:pt x="852844" y="372079"/>
                  </a:moveTo>
                  <a:lnTo>
                    <a:pt x="982637" y="535054"/>
                  </a:lnTo>
                  <a:lnTo>
                    <a:pt x="978763" y="538131"/>
                  </a:lnTo>
                  <a:cubicBezTo>
                    <a:pt x="853943" y="637597"/>
                    <a:pt x="714041" y="716517"/>
                    <a:pt x="564361" y="771895"/>
                  </a:cubicBezTo>
                  <a:lnTo>
                    <a:pt x="559691" y="773626"/>
                  </a:lnTo>
                  <a:lnTo>
                    <a:pt x="487364" y="578263"/>
                  </a:lnTo>
                  <a:lnTo>
                    <a:pt x="492006" y="576533"/>
                  </a:lnTo>
                  <a:cubicBezTo>
                    <a:pt x="620947" y="528818"/>
                    <a:pt x="741456" y="460859"/>
                    <a:pt x="848971" y="375183"/>
                  </a:cubicBezTo>
                  <a:close/>
                  <a:moveTo>
                    <a:pt x="968682" y="533461"/>
                  </a:moveTo>
                  <a:lnTo>
                    <a:pt x="851251" y="386005"/>
                  </a:lnTo>
                  <a:cubicBezTo>
                    <a:pt x="745192" y="469869"/>
                    <a:pt x="626716" y="536702"/>
                    <a:pt x="500110" y="584115"/>
                  </a:cubicBezTo>
                  <a:lnTo>
                    <a:pt x="565569" y="760852"/>
                  </a:lnTo>
                  <a:cubicBezTo>
                    <a:pt x="710964" y="706491"/>
                    <a:pt x="846965" y="629796"/>
                    <a:pt x="968682" y="533461"/>
                  </a:cubicBezTo>
                  <a:close/>
                  <a:moveTo>
                    <a:pt x="418746" y="601200"/>
                  </a:moveTo>
                  <a:lnTo>
                    <a:pt x="478492" y="800793"/>
                  </a:lnTo>
                  <a:lnTo>
                    <a:pt x="473739" y="802221"/>
                  </a:lnTo>
                  <a:cubicBezTo>
                    <a:pt x="320790" y="848067"/>
                    <a:pt x="161440" y="868972"/>
                    <a:pt x="1843" y="864137"/>
                  </a:cubicBezTo>
                  <a:lnTo>
                    <a:pt x="-3129" y="864000"/>
                  </a:lnTo>
                  <a:lnTo>
                    <a:pt x="3162" y="655754"/>
                  </a:lnTo>
                  <a:lnTo>
                    <a:pt x="8134" y="655919"/>
                  </a:lnTo>
                  <a:cubicBezTo>
                    <a:pt x="145398" y="660067"/>
                    <a:pt x="282442" y="642075"/>
                    <a:pt x="413994" y="602601"/>
                  </a:cubicBezTo>
                  <a:close/>
                  <a:moveTo>
                    <a:pt x="466130" y="794118"/>
                  </a:moveTo>
                  <a:lnTo>
                    <a:pt x="412071" y="613562"/>
                  </a:lnTo>
                  <a:cubicBezTo>
                    <a:pt x="282552" y="651854"/>
                    <a:pt x="147815" y="669544"/>
                    <a:pt x="12803" y="666001"/>
                  </a:cubicBezTo>
                  <a:lnTo>
                    <a:pt x="7090" y="854413"/>
                  </a:lnTo>
                  <a:cubicBezTo>
                    <a:pt x="162319" y="858561"/>
                    <a:pt x="317247" y="838234"/>
                    <a:pt x="466130" y="794118"/>
                  </a:cubicBezTo>
                  <a:close/>
                </a:path>
              </a:pathLst>
            </a:custGeom>
            <a:grpFill/>
            <a:ln w="2747" cap="flat">
              <a:noFill/>
              <a:prstDash val="solid"/>
              <a:miter/>
            </a:ln>
          </p:spPr>
          <p:txBody>
            <a:bodyPr rtlCol="0" anchor="ctr"/>
            <a:lstStyle/>
            <a:p>
              <a:endParaRPr lang="zh-CN" altLang="en-US"/>
            </a:p>
          </p:txBody>
        </p:sp>
        <p:grpSp>
          <p:nvGrpSpPr>
            <p:cNvPr id="52" name="组合 51"/>
            <p:cNvGrpSpPr/>
            <p:nvPr/>
          </p:nvGrpSpPr>
          <p:grpSpPr>
            <a:xfrm>
              <a:off x="6446261" y="2305679"/>
              <a:ext cx="1143879" cy="1773310"/>
              <a:chOff x="6446261" y="2305679"/>
              <a:chExt cx="1143879" cy="1773310"/>
            </a:xfrm>
            <a:grpFill/>
          </p:grpSpPr>
          <p:sp>
            <p:nvSpPr>
              <p:cNvPr id="53" name="任意多边形: 形状 34"/>
              <p:cNvSpPr/>
              <p:nvPr/>
            </p:nvSpPr>
            <p:spPr>
              <a:xfrm>
                <a:off x="6446261" y="2305679"/>
                <a:ext cx="63399" cy="193658"/>
              </a:xfrm>
              <a:custGeom>
                <a:avLst/>
                <a:gdLst>
                  <a:gd name="connsiteX0" fmla="*/ 53290 w 63399"/>
                  <a:gd name="connsiteY0" fmla="*/ 0 h 193658"/>
                  <a:gd name="connsiteX1" fmla="*/ 63399 w 63399"/>
                  <a:gd name="connsiteY1" fmla="*/ 2829 h 193658"/>
                  <a:gd name="connsiteX2" fmla="*/ 9010 w 63399"/>
                  <a:gd name="connsiteY2" fmla="*/ 193659 h 193658"/>
                  <a:gd name="connsiteX3" fmla="*/ 0 w 63399"/>
                  <a:gd name="connsiteY3" fmla="*/ 191104 h 193658"/>
                  <a:gd name="connsiteX4" fmla="*/ 53290 w 63399"/>
                  <a:gd name="connsiteY4" fmla="*/ 0 h 193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99" h="193658">
                    <a:moveTo>
                      <a:pt x="53290" y="0"/>
                    </a:moveTo>
                    <a:lnTo>
                      <a:pt x="63399" y="2829"/>
                    </a:lnTo>
                    <a:lnTo>
                      <a:pt x="9010" y="193659"/>
                    </a:lnTo>
                    <a:lnTo>
                      <a:pt x="0" y="191104"/>
                    </a:lnTo>
                    <a:lnTo>
                      <a:pt x="53290" y="0"/>
                    </a:lnTo>
                    <a:close/>
                  </a:path>
                </a:pathLst>
              </a:custGeom>
              <a:grpFill/>
              <a:ln w="2747" cap="flat">
                <a:noFill/>
                <a:prstDash val="solid"/>
                <a:miter/>
              </a:ln>
            </p:spPr>
            <p:txBody>
              <a:bodyPr rtlCol="0" anchor="ctr"/>
              <a:lstStyle/>
              <a:p>
                <a:endParaRPr lang="zh-CN" altLang="en-US"/>
              </a:p>
            </p:txBody>
          </p:sp>
          <p:sp>
            <p:nvSpPr>
              <p:cNvPr id="54" name="任意多边形: 形状 35"/>
              <p:cNvSpPr/>
              <p:nvPr/>
            </p:nvSpPr>
            <p:spPr>
              <a:xfrm>
                <a:off x="6499909" y="2324331"/>
                <a:ext cx="1090231" cy="1754658"/>
              </a:xfrm>
              <a:custGeom>
                <a:avLst/>
                <a:gdLst>
                  <a:gd name="connsiteX0" fmla="*/ 58348 w 1090231"/>
                  <a:gd name="connsiteY0" fmla="*/ -2356 h 1754658"/>
                  <a:gd name="connsiteX1" fmla="*/ 78840 w 1090231"/>
                  <a:gd name="connsiteY1" fmla="*/ 4484 h 1754658"/>
                  <a:gd name="connsiteX2" fmla="*/ 14589 w 1090231"/>
                  <a:gd name="connsiteY2" fmla="*/ 192209 h 1754658"/>
                  <a:gd name="connsiteX3" fmla="*/ -3129 w 1090231"/>
                  <a:gd name="connsiteY3" fmla="*/ 186276 h 1754658"/>
                  <a:gd name="connsiteX4" fmla="*/ 129411 w 1090231"/>
                  <a:gd name="connsiteY4" fmla="*/ 22751 h 1754658"/>
                  <a:gd name="connsiteX5" fmla="*/ 149684 w 1090231"/>
                  <a:gd name="connsiteY5" fmla="*/ 30662 h 1754658"/>
                  <a:gd name="connsiteX6" fmla="*/ 76010 w 1090231"/>
                  <a:gd name="connsiteY6" fmla="*/ 214899 h 1754658"/>
                  <a:gd name="connsiteX7" fmla="*/ 58732 w 1090231"/>
                  <a:gd name="connsiteY7" fmla="*/ 208141 h 1754658"/>
                  <a:gd name="connsiteX8" fmla="*/ 199293 w 1090231"/>
                  <a:gd name="connsiteY8" fmla="*/ 51456 h 1754658"/>
                  <a:gd name="connsiteX9" fmla="*/ 219154 w 1090231"/>
                  <a:gd name="connsiteY9" fmla="*/ 60384 h 1754658"/>
                  <a:gd name="connsiteX10" fmla="*/ 136196 w 1090231"/>
                  <a:gd name="connsiteY10" fmla="*/ 240638 h 1754658"/>
                  <a:gd name="connsiteX11" fmla="*/ 119302 w 1090231"/>
                  <a:gd name="connsiteY11" fmla="*/ 233029 h 1754658"/>
                  <a:gd name="connsiteX12" fmla="*/ 267637 w 1090231"/>
                  <a:gd name="connsiteY12" fmla="*/ 83842 h 1754658"/>
                  <a:gd name="connsiteX13" fmla="*/ 286865 w 1090231"/>
                  <a:gd name="connsiteY13" fmla="*/ 93649 h 1754658"/>
                  <a:gd name="connsiteX14" fmla="*/ 195255 w 1090231"/>
                  <a:gd name="connsiteY14" fmla="*/ 269645 h 1754658"/>
                  <a:gd name="connsiteX15" fmla="*/ 178554 w 1090231"/>
                  <a:gd name="connsiteY15" fmla="*/ 261075 h 1754658"/>
                  <a:gd name="connsiteX16" fmla="*/ 334195 w 1090231"/>
                  <a:gd name="connsiteY16" fmla="*/ 119553 h 1754658"/>
                  <a:gd name="connsiteX17" fmla="*/ 352957 w 1090231"/>
                  <a:gd name="connsiteY17" fmla="*/ 130403 h 1754658"/>
                  <a:gd name="connsiteX18" fmla="*/ 252364 w 1090231"/>
                  <a:gd name="connsiteY18" fmla="*/ 301427 h 1754658"/>
                  <a:gd name="connsiteX19" fmla="*/ 236212 w 1090231"/>
                  <a:gd name="connsiteY19" fmla="*/ 292088 h 1754658"/>
                  <a:gd name="connsiteX20" fmla="*/ 398940 w 1090231"/>
                  <a:gd name="connsiteY20" fmla="*/ 158586 h 1754658"/>
                  <a:gd name="connsiteX21" fmla="*/ 417180 w 1090231"/>
                  <a:gd name="connsiteY21" fmla="*/ 170426 h 1754658"/>
                  <a:gd name="connsiteX22" fmla="*/ 307934 w 1090231"/>
                  <a:gd name="connsiteY22" fmla="*/ 336066 h 1754658"/>
                  <a:gd name="connsiteX23" fmla="*/ 292249 w 1090231"/>
                  <a:gd name="connsiteY23" fmla="*/ 325875 h 1754658"/>
                  <a:gd name="connsiteX24" fmla="*/ 461791 w 1090231"/>
                  <a:gd name="connsiteY24" fmla="*/ 201026 h 1754658"/>
                  <a:gd name="connsiteX25" fmla="*/ 479316 w 1090231"/>
                  <a:gd name="connsiteY25" fmla="*/ 213718 h 1754658"/>
                  <a:gd name="connsiteX26" fmla="*/ 361856 w 1090231"/>
                  <a:gd name="connsiteY26" fmla="*/ 373617 h 1754658"/>
                  <a:gd name="connsiteX27" fmla="*/ 346638 w 1090231"/>
                  <a:gd name="connsiteY27" fmla="*/ 362629 h 1754658"/>
                  <a:gd name="connsiteX28" fmla="*/ 522223 w 1090231"/>
                  <a:gd name="connsiteY28" fmla="*/ 246571 h 1754658"/>
                  <a:gd name="connsiteX29" fmla="*/ 539062 w 1090231"/>
                  <a:gd name="connsiteY29" fmla="*/ 260141 h 1754658"/>
                  <a:gd name="connsiteX30" fmla="*/ 413526 w 1090231"/>
                  <a:gd name="connsiteY30" fmla="*/ 413969 h 1754658"/>
                  <a:gd name="connsiteX31" fmla="*/ 398913 w 1090231"/>
                  <a:gd name="connsiteY31" fmla="*/ 402184 h 1754658"/>
                  <a:gd name="connsiteX32" fmla="*/ 580321 w 1090231"/>
                  <a:gd name="connsiteY32" fmla="*/ 295109 h 1754658"/>
                  <a:gd name="connsiteX33" fmla="*/ 596472 w 1090231"/>
                  <a:gd name="connsiteY33" fmla="*/ 309558 h 1754658"/>
                  <a:gd name="connsiteX34" fmla="*/ 463246 w 1090231"/>
                  <a:gd name="connsiteY34" fmla="*/ 456601 h 1754658"/>
                  <a:gd name="connsiteX35" fmla="*/ 449264 w 1090231"/>
                  <a:gd name="connsiteY35" fmla="*/ 444103 h 1754658"/>
                  <a:gd name="connsiteX36" fmla="*/ 635891 w 1090231"/>
                  <a:gd name="connsiteY36" fmla="*/ 346614 h 1754658"/>
                  <a:gd name="connsiteX37" fmla="*/ 651246 w 1090231"/>
                  <a:gd name="connsiteY37" fmla="*/ 361777 h 1754658"/>
                  <a:gd name="connsiteX38" fmla="*/ 510686 w 1090231"/>
                  <a:gd name="connsiteY38" fmla="*/ 501871 h 1754658"/>
                  <a:gd name="connsiteX39" fmla="*/ 497336 w 1090231"/>
                  <a:gd name="connsiteY39" fmla="*/ 488659 h 1754658"/>
                  <a:gd name="connsiteX40" fmla="*/ 688687 w 1090231"/>
                  <a:gd name="connsiteY40" fmla="*/ 400729 h 1754658"/>
                  <a:gd name="connsiteX41" fmla="*/ 703218 w 1090231"/>
                  <a:gd name="connsiteY41" fmla="*/ 416661 h 1754658"/>
                  <a:gd name="connsiteX42" fmla="*/ 556065 w 1090231"/>
                  <a:gd name="connsiteY42" fmla="*/ 549228 h 1754658"/>
                  <a:gd name="connsiteX43" fmla="*/ 543402 w 1090231"/>
                  <a:gd name="connsiteY43" fmla="*/ 535357 h 1754658"/>
                  <a:gd name="connsiteX44" fmla="*/ 738654 w 1090231"/>
                  <a:gd name="connsiteY44" fmla="*/ 457453 h 1754658"/>
                  <a:gd name="connsiteX45" fmla="*/ 752389 w 1090231"/>
                  <a:gd name="connsiteY45" fmla="*/ 474100 h 1754658"/>
                  <a:gd name="connsiteX46" fmla="*/ 598423 w 1090231"/>
                  <a:gd name="connsiteY46" fmla="*/ 599277 h 1754658"/>
                  <a:gd name="connsiteX47" fmla="*/ 586501 w 1090231"/>
                  <a:gd name="connsiteY47" fmla="*/ 584828 h 1754658"/>
                  <a:gd name="connsiteX48" fmla="*/ 785654 w 1090231"/>
                  <a:gd name="connsiteY48" fmla="*/ 516622 h 1754658"/>
                  <a:gd name="connsiteX49" fmla="*/ 798619 w 1090231"/>
                  <a:gd name="connsiteY49" fmla="*/ 534037 h 1754658"/>
                  <a:gd name="connsiteX50" fmla="*/ 638473 w 1090231"/>
                  <a:gd name="connsiteY50" fmla="*/ 650865 h 1754658"/>
                  <a:gd name="connsiteX51" fmla="*/ 627485 w 1090231"/>
                  <a:gd name="connsiteY51" fmla="*/ 635921 h 1754658"/>
                  <a:gd name="connsiteX52" fmla="*/ 829605 w 1090231"/>
                  <a:gd name="connsiteY52" fmla="*/ 578043 h 1754658"/>
                  <a:gd name="connsiteX53" fmla="*/ 841610 w 1090231"/>
                  <a:gd name="connsiteY53" fmla="*/ 596036 h 1754658"/>
                  <a:gd name="connsiteX54" fmla="*/ 675804 w 1090231"/>
                  <a:gd name="connsiteY54" fmla="*/ 705007 h 1754658"/>
                  <a:gd name="connsiteX55" fmla="*/ 665421 w 1090231"/>
                  <a:gd name="connsiteY55" fmla="*/ 689459 h 1754658"/>
                  <a:gd name="connsiteX56" fmla="*/ 870424 w 1090231"/>
                  <a:gd name="connsiteY56" fmla="*/ 641608 h 1754658"/>
                  <a:gd name="connsiteX57" fmla="*/ 881412 w 1090231"/>
                  <a:gd name="connsiteY57" fmla="*/ 660205 h 1754658"/>
                  <a:gd name="connsiteX58" fmla="*/ 710250 w 1090231"/>
                  <a:gd name="connsiteY58" fmla="*/ 760578 h 1754658"/>
                  <a:gd name="connsiteX59" fmla="*/ 700719 w 1090231"/>
                  <a:gd name="connsiteY59" fmla="*/ 744590 h 1754658"/>
                  <a:gd name="connsiteX60" fmla="*/ 907948 w 1090231"/>
                  <a:gd name="connsiteY60" fmla="*/ 707122 h 1754658"/>
                  <a:gd name="connsiteX61" fmla="*/ 918084 w 1090231"/>
                  <a:gd name="connsiteY61" fmla="*/ 726214 h 1754658"/>
                  <a:gd name="connsiteX62" fmla="*/ 742115 w 1090231"/>
                  <a:gd name="connsiteY62" fmla="*/ 817906 h 1754658"/>
                  <a:gd name="connsiteX63" fmla="*/ 733352 w 1090231"/>
                  <a:gd name="connsiteY63" fmla="*/ 801424 h 1754658"/>
                  <a:gd name="connsiteX64" fmla="*/ 942120 w 1090231"/>
                  <a:gd name="connsiteY64" fmla="*/ 774394 h 1754658"/>
                  <a:gd name="connsiteX65" fmla="*/ 951267 w 1090231"/>
                  <a:gd name="connsiteY65" fmla="*/ 793980 h 1754658"/>
                  <a:gd name="connsiteX66" fmla="*/ 770931 w 1090231"/>
                  <a:gd name="connsiteY66" fmla="*/ 876717 h 1754658"/>
                  <a:gd name="connsiteX67" fmla="*/ 763047 w 1090231"/>
                  <a:gd name="connsiteY67" fmla="*/ 859824 h 1754658"/>
                  <a:gd name="connsiteX68" fmla="*/ 972858 w 1090231"/>
                  <a:gd name="connsiteY68" fmla="*/ 843315 h 1754658"/>
                  <a:gd name="connsiteX69" fmla="*/ 981098 w 1090231"/>
                  <a:gd name="connsiteY69" fmla="*/ 863450 h 1754658"/>
                  <a:gd name="connsiteX70" fmla="*/ 796724 w 1090231"/>
                  <a:gd name="connsiteY70" fmla="*/ 936793 h 1754658"/>
                  <a:gd name="connsiteX71" fmla="*/ 789746 w 1090231"/>
                  <a:gd name="connsiteY71" fmla="*/ 919625 h 1754658"/>
                  <a:gd name="connsiteX72" fmla="*/ 1000107 w 1090231"/>
                  <a:gd name="connsiteY72" fmla="*/ 913747 h 1754658"/>
                  <a:gd name="connsiteX73" fmla="*/ 1007194 w 1090231"/>
                  <a:gd name="connsiteY73" fmla="*/ 934019 h 1754658"/>
                  <a:gd name="connsiteX74" fmla="*/ 819469 w 1090231"/>
                  <a:gd name="connsiteY74" fmla="*/ 998297 h 1754658"/>
                  <a:gd name="connsiteX75" fmla="*/ 813289 w 1090231"/>
                  <a:gd name="connsiteY75" fmla="*/ 980579 h 1754658"/>
                  <a:gd name="connsiteX76" fmla="*/ 1023704 w 1090231"/>
                  <a:gd name="connsiteY76" fmla="*/ 985331 h 1754658"/>
                  <a:gd name="connsiteX77" fmla="*/ 1029830 w 1090231"/>
                  <a:gd name="connsiteY77" fmla="*/ 1006098 h 1754658"/>
                  <a:gd name="connsiteX78" fmla="*/ 839026 w 1090231"/>
                  <a:gd name="connsiteY78" fmla="*/ 1060543 h 1754658"/>
                  <a:gd name="connsiteX79" fmla="*/ 833781 w 1090231"/>
                  <a:gd name="connsiteY79" fmla="*/ 1042743 h 1754658"/>
                  <a:gd name="connsiteX80" fmla="*/ 1043701 w 1090231"/>
                  <a:gd name="connsiteY80" fmla="*/ 1058098 h 1754658"/>
                  <a:gd name="connsiteX81" fmla="*/ 1048700 w 1090231"/>
                  <a:gd name="connsiteY81" fmla="*/ 1078947 h 1754658"/>
                  <a:gd name="connsiteX82" fmla="*/ 855481 w 1090231"/>
                  <a:gd name="connsiteY82" fmla="*/ 1123695 h 1754658"/>
                  <a:gd name="connsiteX83" fmla="*/ 851114 w 1090231"/>
                  <a:gd name="connsiteY83" fmla="*/ 1105482 h 1754658"/>
                  <a:gd name="connsiteX84" fmla="*/ 1059963 w 1090231"/>
                  <a:gd name="connsiteY84" fmla="*/ 1131688 h 1754658"/>
                  <a:gd name="connsiteX85" fmla="*/ 1063918 w 1090231"/>
                  <a:gd name="connsiteY85" fmla="*/ 1152894 h 1754658"/>
                  <a:gd name="connsiteX86" fmla="*/ 868584 w 1090231"/>
                  <a:gd name="connsiteY86" fmla="*/ 1187808 h 1754658"/>
                  <a:gd name="connsiteX87" fmla="*/ 865177 w 1090231"/>
                  <a:gd name="connsiteY87" fmla="*/ 1169514 h 1754658"/>
                  <a:gd name="connsiteX88" fmla="*/ 1072462 w 1090231"/>
                  <a:gd name="connsiteY88" fmla="*/ 1205855 h 1754658"/>
                  <a:gd name="connsiteX89" fmla="*/ 1075209 w 1090231"/>
                  <a:gd name="connsiteY89" fmla="*/ 1227089 h 1754658"/>
                  <a:gd name="connsiteX90" fmla="*/ 878418 w 1090231"/>
                  <a:gd name="connsiteY90" fmla="*/ 1252361 h 1754658"/>
                  <a:gd name="connsiteX91" fmla="*/ 875918 w 1090231"/>
                  <a:gd name="connsiteY91" fmla="*/ 1233792 h 1754658"/>
                  <a:gd name="connsiteX92" fmla="*/ 1081170 w 1090231"/>
                  <a:gd name="connsiteY92" fmla="*/ 1280709 h 1754658"/>
                  <a:gd name="connsiteX93" fmla="*/ 1082955 w 1090231"/>
                  <a:gd name="connsiteY93" fmla="*/ 1302191 h 1754658"/>
                  <a:gd name="connsiteX94" fmla="*/ 885176 w 1090231"/>
                  <a:gd name="connsiteY94" fmla="*/ 1317271 h 1754658"/>
                  <a:gd name="connsiteX95" fmla="*/ 883610 w 1090231"/>
                  <a:gd name="connsiteY95" fmla="*/ 1298592 h 1754658"/>
                  <a:gd name="connsiteX96" fmla="*/ 1086059 w 1090231"/>
                  <a:gd name="connsiteY96" fmla="*/ 1356113 h 1754658"/>
                  <a:gd name="connsiteX97" fmla="*/ 1086774 w 1090231"/>
                  <a:gd name="connsiteY97" fmla="*/ 1377676 h 1754658"/>
                  <a:gd name="connsiteX98" fmla="*/ 888417 w 1090231"/>
                  <a:gd name="connsiteY98" fmla="*/ 1382621 h 1754658"/>
                  <a:gd name="connsiteX99" fmla="*/ 887813 w 1090231"/>
                  <a:gd name="connsiteY99" fmla="*/ 1363914 h 1754658"/>
                  <a:gd name="connsiteX100" fmla="*/ 1087102 w 1090231"/>
                  <a:gd name="connsiteY100" fmla="*/ 1431681 h 1754658"/>
                  <a:gd name="connsiteX101" fmla="*/ 1086719 w 1090231"/>
                  <a:gd name="connsiteY101" fmla="*/ 1453245 h 1754658"/>
                  <a:gd name="connsiteX102" fmla="*/ 888444 w 1090231"/>
                  <a:gd name="connsiteY102" fmla="*/ 1447971 h 1754658"/>
                  <a:gd name="connsiteX103" fmla="*/ 888801 w 1090231"/>
                  <a:gd name="connsiteY103" fmla="*/ 1429236 h 1754658"/>
                  <a:gd name="connsiteX104" fmla="*/ 1084355 w 1090231"/>
                  <a:gd name="connsiteY104" fmla="*/ 1507139 h 1754658"/>
                  <a:gd name="connsiteX105" fmla="*/ 1082845 w 1090231"/>
                  <a:gd name="connsiteY105" fmla="*/ 1528758 h 1754658"/>
                  <a:gd name="connsiteX106" fmla="*/ 885066 w 1090231"/>
                  <a:gd name="connsiteY106" fmla="*/ 1513375 h 1754658"/>
                  <a:gd name="connsiteX107" fmla="*/ 886357 w 1090231"/>
                  <a:gd name="connsiteY107" fmla="*/ 1494778 h 1754658"/>
                  <a:gd name="connsiteX108" fmla="*/ 1077708 w 1090231"/>
                  <a:gd name="connsiteY108" fmla="*/ 1582460 h 1754658"/>
                  <a:gd name="connsiteX109" fmla="*/ 1075126 w 1090231"/>
                  <a:gd name="connsiteY109" fmla="*/ 1603859 h 1754658"/>
                  <a:gd name="connsiteX110" fmla="*/ 878308 w 1090231"/>
                  <a:gd name="connsiteY110" fmla="*/ 1578532 h 1754658"/>
                  <a:gd name="connsiteX111" fmla="*/ 880588 w 1090231"/>
                  <a:gd name="connsiteY111" fmla="*/ 1559908 h 1754658"/>
                  <a:gd name="connsiteX112" fmla="*/ 1067242 w 1090231"/>
                  <a:gd name="connsiteY112" fmla="*/ 1657204 h 1754658"/>
                  <a:gd name="connsiteX113" fmla="*/ 1063561 w 1090231"/>
                  <a:gd name="connsiteY113" fmla="*/ 1678521 h 1754658"/>
                  <a:gd name="connsiteX114" fmla="*/ 868309 w 1090231"/>
                  <a:gd name="connsiteY114" fmla="*/ 1643222 h 1754658"/>
                  <a:gd name="connsiteX115" fmla="*/ 871496 w 1090231"/>
                  <a:gd name="connsiteY115" fmla="*/ 1624818 h 1754658"/>
                  <a:gd name="connsiteX116" fmla="*/ 1053041 w 1090231"/>
                  <a:gd name="connsiteY116" fmla="*/ 1731372 h 1754658"/>
                  <a:gd name="connsiteX117" fmla="*/ 1048316 w 1090231"/>
                  <a:gd name="connsiteY117" fmla="*/ 1752303 h 1754658"/>
                  <a:gd name="connsiteX118" fmla="*/ 855124 w 1090231"/>
                  <a:gd name="connsiteY118" fmla="*/ 1707281 h 1754658"/>
                  <a:gd name="connsiteX119" fmla="*/ 859272 w 1090231"/>
                  <a:gd name="connsiteY119" fmla="*/ 1689014 h 1754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1090231" h="1754658">
                    <a:moveTo>
                      <a:pt x="58348" y="-2356"/>
                    </a:moveTo>
                    <a:cubicBezTo>
                      <a:pt x="65215" y="-104"/>
                      <a:pt x="72083" y="2149"/>
                      <a:pt x="78840" y="4484"/>
                    </a:cubicBezTo>
                    <a:lnTo>
                      <a:pt x="14589" y="192209"/>
                    </a:lnTo>
                    <a:cubicBezTo>
                      <a:pt x="8711" y="190204"/>
                      <a:pt x="2805" y="188226"/>
                      <a:pt x="-3129" y="186276"/>
                    </a:cubicBezTo>
                    <a:close/>
                    <a:moveTo>
                      <a:pt x="129411" y="22751"/>
                    </a:moveTo>
                    <a:cubicBezTo>
                      <a:pt x="136196" y="25360"/>
                      <a:pt x="142954" y="27970"/>
                      <a:pt x="149684" y="30662"/>
                    </a:cubicBezTo>
                    <a:lnTo>
                      <a:pt x="76010" y="214899"/>
                    </a:lnTo>
                    <a:cubicBezTo>
                      <a:pt x="70269" y="212618"/>
                      <a:pt x="64528" y="210366"/>
                      <a:pt x="58732" y="208141"/>
                    </a:cubicBezTo>
                    <a:close/>
                    <a:moveTo>
                      <a:pt x="199293" y="51456"/>
                    </a:moveTo>
                    <a:cubicBezTo>
                      <a:pt x="205941" y="54395"/>
                      <a:pt x="212561" y="57390"/>
                      <a:pt x="219154" y="60384"/>
                    </a:cubicBezTo>
                    <a:lnTo>
                      <a:pt x="136196" y="240638"/>
                    </a:lnTo>
                    <a:cubicBezTo>
                      <a:pt x="130592" y="238055"/>
                      <a:pt x="124961" y="235528"/>
                      <a:pt x="119302" y="233029"/>
                    </a:cubicBezTo>
                    <a:close/>
                    <a:moveTo>
                      <a:pt x="267637" y="83842"/>
                    </a:moveTo>
                    <a:cubicBezTo>
                      <a:pt x="274065" y="87084"/>
                      <a:pt x="280465" y="90353"/>
                      <a:pt x="286865" y="93649"/>
                    </a:cubicBezTo>
                    <a:lnTo>
                      <a:pt x="195255" y="269645"/>
                    </a:lnTo>
                    <a:cubicBezTo>
                      <a:pt x="189761" y="266761"/>
                      <a:pt x="184267" y="263904"/>
                      <a:pt x="178554" y="261075"/>
                    </a:cubicBezTo>
                    <a:close/>
                    <a:moveTo>
                      <a:pt x="334195" y="119553"/>
                    </a:moveTo>
                    <a:cubicBezTo>
                      <a:pt x="340486" y="123124"/>
                      <a:pt x="346721" y="126750"/>
                      <a:pt x="352957" y="130403"/>
                    </a:cubicBezTo>
                    <a:lnTo>
                      <a:pt x="252364" y="301427"/>
                    </a:lnTo>
                    <a:cubicBezTo>
                      <a:pt x="247007" y="298268"/>
                      <a:pt x="241623" y="295137"/>
                      <a:pt x="236212" y="292088"/>
                    </a:cubicBezTo>
                    <a:close/>
                    <a:moveTo>
                      <a:pt x="398940" y="158586"/>
                    </a:moveTo>
                    <a:cubicBezTo>
                      <a:pt x="405039" y="162487"/>
                      <a:pt x="411137" y="166443"/>
                      <a:pt x="417180" y="170426"/>
                    </a:cubicBezTo>
                    <a:lnTo>
                      <a:pt x="307934" y="336066"/>
                    </a:lnTo>
                    <a:cubicBezTo>
                      <a:pt x="302743" y="332633"/>
                      <a:pt x="297496" y="329226"/>
                      <a:pt x="292249" y="325875"/>
                    </a:cubicBezTo>
                    <a:close/>
                    <a:moveTo>
                      <a:pt x="461791" y="201026"/>
                    </a:moveTo>
                    <a:cubicBezTo>
                      <a:pt x="467668" y="205229"/>
                      <a:pt x="473520" y="209460"/>
                      <a:pt x="479316" y="213718"/>
                    </a:cubicBezTo>
                    <a:lnTo>
                      <a:pt x="361856" y="373617"/>
                    </a:lnTo>
                    <a:cubicBezTo>
                      <a:pt x="356802" y="369963"/>
                      <a:pt x="351720" y="366283"/>
                      <a:pt x="346638" y="362629"/>
                    </a:cubicBezTo>
                    <a:close/>
                    <a:moveTo>
                      <a:pt x="522223" y="246571"/>
                    </a:moveTo>
                    <a:cubicBezTo>
                      <a:pt x="527882" y="251076"/>
                      <a:pt x="533485" y="255608"/>
                      <a:pt x="539062" y="260141"/>
                    </a:cubicBezTo>
                    <a:lnTo>
                      <a:pt x="413526" y="413969"/>
                    </a:lnTo>
                    <a:cubicBezTo>
                      <a:pt x="408692" y="409986"/>
                      <a:pt x="403830" y="406058"/>
                      <a:pt x="398913" y="402184"/>
                    </a:cubicBezTo>
                    <a:close/>
                    <a:moveTo>
                      <a:pt x="580321" y="295109"/>
                    </a:moveTo>
                    <a:cubicBezTo>
                      <a:pt x="585815" y="299889"/>
                      <a:pt x="591198" y="304696"/>
                      <a:pt x="596472" y="309558"/>
                    </a:cubicBezTo>
                    <a:lnTo>
                      <a:pt x="463246" y="456601"/>
                    </a:lnTo>
                    <a:cubicBezTo>
                      <a:pt x="458604" y="452399"/>
                      <a:pt x="453962" y="448361"/>
                      <a:pt x="449264" y="444103"/>
                    </a:cubicBezTo>
                    <a:close/>
                    <a:moveTo>
                      <a:pt x="635891" y="346614"/>
                    </a:moveTo>
                    <a:cubicBezTo>
                      <a:pt x="641055" y="351641"/>
                      <a:pt x="646164" y="356696"/>
                      <a:pt x="651246" y="361777"/>
                    </a:cubicBezTo>
                    <a:lnTo>
                      <a:pt x="510686" y="501871"/>
                    </a:lnTo>
                    <a:cubicBezTo>
                      <a:pt x="506263" y="497449"/>
                      <a:pt x="501813" y="493026"/>
                      <a:pt x="497336" y="488659"/>
                    </a:cubicBezTo>
                    <a:close/>
                    <a:moveTo>
                      <a:pt x="688687" y="400729"/>
                    </a:moveTo>
                    <a:cubicBezTo>
                      <a:pt x="693577" y="406003"/>
                      <a:pt x="698411" y="411305"/>
                      <a:pt x="703218" y="416661"/>
                    </a:cubicBezTo>
                    <a:lnTo>
                      <a:pt x="556065" y="549228"/>
                    </a:lnTo>
                    <a:cubicBezTo>
                      <a:pt x="551863" y="544586"/>
                      <a:pt x="547659" y="539971"/>
                      <a:pt x="543402" y="535357"/>
                    </a:cubicBezTo>
                    <a:close/>
                    <a:moveTo>
                      <a:pt x="738654" y="457453"/>
                    </a:moveTo>
                    <a:cubicBezTo>
                      <a:pt x="743268" y="462947"/>
                      <a:pt x="747856" y="468496"/>
                      <a:pt x="752389" y="474100"/>
                    </a:cubicBezTo>
                    <a:lnTo>
                      <a:pt x="598423" y="599277"/>
                    </a:lnTo>
                    <a:cubicBezTo>
                      <a:pt x="594495" y="594416"/>
                      <a:pt x="590512" y="589581"/>
                      <a:pt x="586501" y="584828"/>
                    </a:cubicBezTo>
                    <a:close/>
                    <a:moveTo>
                      <a:pt x="785654" y="516622"/>
                    </a:moveTo>
                    <a:cubicBezTo>
                      <a:pt x="790021" y="522390"/>
                      <a:pt x="794362" y="528187"/>
                      <a:pt x="798619" y="534037"/>
                    </a:cubicBezTo>
                    <a:lnTo>
                      <a:pt x="638473" y="650865"/>
                    </a:lnTo>
                    <a:cubicBezTo>
                      <a:pt x="634819" y="645866"/>
                      <a:pt x="631139" y="640894"/>
                      <a:pt x="627485" y="635921"/>
                    </a:cubicBezTo>
                    <a:close/>
                    <a:moveTo>
                      <a:pt x="829605" y="578043"/>
                    </a:moveTo>
                    <a:cubicBezTo>
                      <a:pt x="833671" y="584005"/>
                      <a:pt x="837653" y="590020"/>
                      <a:pt x="841610" y="596036"/>
                    </a:cubicBezTo>
                    <a:lnTo>
                      <a:pt x="675804" y="705007"/>
                    </a:lnTo>
                    <a:cubicBezTo>
                      <a:pt x="672370" y="699788"/>
                      <a:pt x="668936" y="694624"/>
                      <a:pt x="665421" y="689459"/>
                    </a:cubicBezTo>
                    <a:close/>
                    <a:moveTo>
                      <a:pt x="870424" y="641608"/>
                    </a:moveTo>
                    <a:cubicBezTo>
                      <a:pt x="874160" y="647788"/>
                      <a:pt x="877868" y="653969"/>
                      <a:pt x="881412" y="660205"/>
                    </a:cubicBezTo>
                    <a:lnTo>
                      <a:pt x="710250" y="760578"/>
                    </a:lnTo>
                    <a:cubicBezTo>
                      <a:pt x="707120" y="755221"/>
                      <a:pt x="703933" y="749892"/>
                      <a:pt x="700719" y="744590"/>
                    </a:cubicBezTo>
                    <a:close/>
                    <a:moveTo>
                      <a:pt x="907948" y="707122"/>
                    </a:moveTo>
                    <a:cubicBezTo>
                      <a:pt x="911381" y="713467"/>
                      <a:pt x="914760" y="719813"/>
                      <a:pt x="918084" y="726214"/>
                    </a:cubicBezTo>
                    <a:lnTo>
                      <a:pt x="742115" y="817906"/>
                    </a:lnTo>
                    <a:cubicBezTo>
                      <a:pt x="739231" y="812412"/>
                      <a:pt x="736319" y="806918"/>
                      <a:pt x="733352" y="801424"/>
                    </a:cubicBezTo>
                    <a:close/>
                    <a:moveTo>
                      <a:pt x="942120" y="774394"/>
                    </a:moveTo>
                    <a:cubicBezTo>
                      <a:pt x="945223" y="780905"/>
                      <a:pt x="948272" y="787415"/>
                      <a:pt x="951267" y="793980"/>
                    </a:cubicBezTo>
                    <a:lnTo>
                      <a:pt x="770931" y="876717"/>
                    </a:lnTo>
                    <a:cubicBezTo>
                      <a:pt x="768348" y="871059"/>
                      <a:pt x="765711" y="865428"/>
                      <a:pt x="763047" y="859824"/>
                    </a:cubicBezTo>
                    <a:close/>
                    <a:moveTo>
                      <a:pt x="972858" y="843315"/>
                    </a:moveTo>
                    <a:cubicBezTo>
                      <a:pt x="975605" y="849990"/>
                      <a:pt x="978351" y="856693"/>
                      <a:pt x="981098" y="863450"/>
                    </a:cubicBezTo>
                    <a:lnTo>
                      <a:pt x="796724" y="936793"/>
                    </a:lnTo>
                    <a:cubicBezTo>
                      <a:pt x="794444" y="931024"/>
                      <a:pt x="792137" y="925311"/>
                      <a:pt x="789746" y="919625"/>
                    </a:cubicBezTo>
                    <a:close/>
                    <a:moveTo>
                      <a:pt x="1000107" y="913747"/>
                    </a:moveTo>
                    <a:cubicBezTo>
                      <a:pt x="1002497" y="920504"/>
                      <a:pt x="1004887" y="927262"/>
                      <a:pt x="1007194" y="934019"/>
                    </a:cubicBezTo>
                    <a:lnTo>
                      <a:pt x="819469" y="998297"/>
                    </a:lnTo>
                    <a:cubicBezTo>
                      <a:pt x="817436" y="992364"/>
                      <a:pt x="815376" y="986458"/>
                      <a:pt x="813289" y="980579"/>
                    </a:cubicBezTo>
                    <a:close/>
                    <a:moveTo>
                      <a:pt x="1023704" y="985331"/>
                    </a:moveTo>
                    <a:cubicBezTo>
                      <a:pt x="1025818" y="992226"/>
                      <a:pt x="1027851" y="999066"/>
                      <a:pt x="1029830" y="1006098"/>
                    </a:cubicBezTo>
                    <a:lnTo>
                      <a:pt x="839026" y="1060543"/>
                    </a:lnTo>
                    <a:cubicBezTo>
                      <a:pt x="837324" y="1054582"/>
                      <a:pt x="835566" y="1048648"/>
                      <a:pt x="833781" y="1042743"/>
                    </a:cubicBezTo>
                    <a:close/>
                    <a:moveTo>
                      <a:pt x="1043701" y="1058098"/>
                    </a:moveTo>
                    <a:cubicBezTo>
                      <a:pt x="1045405" y="1065048"/>
                      <a:pt x="1047080" y="1071832"/>
                      <a:pt x="1048700" y="1078947"/>
                    </a:cubicBezTo>
                    <a:lnTo>
                      <a:pt x="855481" y="1123695"/>
                    </a:lnTo>
                    <a:cubicBezTo>
                      <a:pt x="854053" y="1117624"/>
                      <a:pt x="852597" y="1111526"/>
                      <a:pt x="851114" y="1105482"/>
                    </a:cubicBezTo>
                    <a:close/>
                    <a:moveTo>
                      <a:pt x="1059963" y="1131688"/>
                    </a:moveTo>
                    <a:cubicBezTo>
                      <a:pt x="1061309" y="1138748"/>
                      <a:pt x="1062710" y="1145808"/>
                      <a:pt x="1063918" y="1152894"/>
                    </a:cubicBezTo>
                    <a:lnTo>
                      <a:pt x="868584" y="1187808"/>
                    </a:lnTo>
                    <a:cubicBezTo>
                      <a:pt x="867512" y="1181710"/>
                      <a:pt x="866359" y="1175612"/>
                      <a:pt x="865177" y="1169514"/>
                    </a:cubicBezTo>
                    <a:close/>
                    <a:moveTo>
                      <a:pt x="1072462" y="1205855"/>
                    </a:moveTo>
                    <a:cubicBezTo>
                      <a:pt x="1073451" y="1212943"/>
                      <a:pt x="1074357" y="1220030"/>
                      <a:pt x="1075209" y="1227089"/>
                    </a:cubicBezTo>
                    <a:lnTo>
                      <a:pt x="878418" y="1252361"/>
                    </a:lnTo>
                    <a:cubicBezTo>
                      <a:pt x="877622" y="1246153"/>
                      <a:pt x="876770" y="1239972"/>
                      <a:pt x="875918" y="1233792"/>
                    </a:cubicBezTo>
                    <a:close/>
                    <a:moveTo>
                      <a:pt x="1081170" y="1280709"/>
                    </a:moveTo>
                    <a:cubicBezTo>
                      <a:pt x="1081802" y="1287852"/>
                      <a:pt x="1082378" y="1295021"/>
                      <a:pt x="1082955" y="1302191"/>
                    </a:cubicBezTo>
                    <a:lnTo>
                      <a:pt x="885176" y="1317271"/>
                    </a:lnTo>
                    <a:cubicBezTo>
                      <a:pt x="884681" y="1311036"/>
                      <a:pt x="884187" y="1304828"/>
                      <a:pt x="883610" y="1298592"/>
                    </a:cubicBezTo>
                    <a:close/>
                    <a:moveTo>
                      <a:pt x="1086059" y="1356113"/>
                    </a:moveTo>
                    <a:cubicBezTo>
                      <a:pt x="1086361" y="1363282"/>
                      <a:pt x="1086580" y="1370479"/>
                      <a:pt x="1086774" y="1377676"/>
                    </a:cubicBezTo>
                    <a:lnTo>
                      <a:pt x="888417" y="1382621"/>
                    </a:lnTo>
                    <a:cubicBezTo>
                      <a:pt x="888252" y="1376358"/>
                      <a:pt x="888059" y="1370150"/>
                      <a:pt x="887813" y="1363914"/>
                    </a:cubicBezTo>
                    <a:close/>
                    <a:moveTo>
                      <a:pt x="1087102" y="1431681"/>
                    </a:moveTo>
                    <a:cubicBezTo>
                      <a:pt x="1087102" y="1438851"/>
                      <a:pt x="1086965" y="1446020"/>
                      <a:pt x="1086719" y="1453245"/>
                    </a:cubicBezTo>
                    <a:lnTo>
                      <a:pt x="888444" y="1447971"/>
                    </a:lnTo>
                    <a:cubicBezTo>
                      <a:pt x="888609" y="1441708"/>
                      <a:pt x="888719" y="1435472"/>
                      <a:pt x="888801" y="1429236"/>
                    </a:cubicBezTo>
                    <a:close/>
                    <a:moveTo>
                      <a:pt x="1084355" y="1507139"/>
                    </a:moveTo>
                    <a:cubicBezTo>
                      <a:pt x="1083917" y="1514336"/>
                      <a:pt x="1083422" y="1521533"/>
                      <a:pt x="1082845" y="1528758"/>
                    </a:cubicBezTo>
                    <a:lnTo>
                      <a:pt x="885066" y="1513375"/>
                    </a:lnTo>
                    <a:cubicBezTo>
                      <a:pt x="885532" y="1507167"/>
                      <a:pt x="885972" y="1500958"/>
                      <a:pt x="886357" y="1494778"/>
                    </a:cubicBezTo>
                    <a:close/>
                    <a:moveTo>
                      <a:pt x="1077708" y="1582460"/>
                    </a:moveTo>
                    <a:cubicBezTo>
                      <a:pt x="1076884" y="1589575"/>
                      <a:pt x="1076033" y="1596717"/>
                      <a:pt x="1075126" y="1603859"/>
                    </a:cubicBezTo>
                    <a:lnTo>
                      <a:pt x="878308" y="1578532"/>
                    </a:lnTo>
                    <a:cubicBezTo>
                      <a:pt x="879105" y="1572324"/>
                      <a:pt x="879847" y="1566116"/>
                      <a:pt x="880588" y="1559908"/>
                    </a:cubicBezTo>
                    <a:close/>
                    <a:moveTo>
                      <a:pt x="1067242" y="1657204"/>
                    </a:moveTo>
                    <a:cubicBezTo>
                      <a:pt x="1066088" y="1664319"/>
                      <a:pt x="1064853" y="1671406"/>
                      <a:pt x="1063561" y="1678521"/>
                    </a:cubicBezTo>
                    <a:lnTo>
                      <a:pt x="868309" y="1643222"/>
                    </a:lnTo>
                    <a:cubicBezTo>
                      <a:pt x="869436" y="1637097"/>
                      <a:pt x="870479" y="1630944"/>
                      <a:pt x="871496" y="1624818"/>
                    </a:cubicBezTo>
                    <a:close/>
                    <a:moveTo>
                      <a:pt x="1053041" y="1731372"/>
                    </a:moveTo>
                    <a:cubicBezTo>
                      <a:pt x="1051502" y="1738349"/>
                      <a:pt x="1049937" y="1745326"/>
                      <a:pt x="1048316" y="1752303"/>
                    </a:cubicBezTo>
                    <a:lnTo>
                      <a:pt x="855124" y="1707281"/>
                    </a:lnTo>
                    <a:cubicBezTo>
                      <a:pt x="856553" y="1701210"/>
                      <a:pt x="857926" y="1695112"/>
                      <a:pt x="859272" y="1689014"/>
                    </a:cubicBezTo>
                    <a:close/>
                  </a:path>
                </a:pathLst>
              </a:custGeom>
              <a:grpFill/>
              <a:ln w="2747" cap="flat">
                <a:noFill/>
                <a:prstDash val="solid"/>
                <a:miter/>
              </a:ln>
            </p:spPr>
            <p:txBody>
              <a:bodyPr rtlCol="0" anchor="ctr"/>
              <a:lstStyle/>
              <a:p>
                <a:endParaRPr lang="zh-CN" altLang="en-US"/>
              </a:p>
            </p:txBody>
          </p:sp>
        </p:grpSp>
      </p:grpSp>
      <p:sp>
        <p:nvSpPr>
          <p:cNvPr id="43" name="弧形 42"/>
          <p:cNvSpPr/>
          <p:nvPr/>
        </p:nvSpPr>
        <p:spPr>
          <a:xfrm rot="1260000">
            <a:off x="3150235" y="1144905"/>
            <a:ext cx="5489575" cy="5489575"/>
          </a:xfrm>
          <a:prstGeom prst="arc">
            <a:avLst>
              <a:gd name="adj1" fmla="val 2845868"/>
              <a:gd name="adj2" fmla="val 7979658"/>
            </a:avLst>
          </a:prstGeom>
          <a:ln w="12700">
            <a:solidFill>
              <a:srgbClr val="23FFFF"/>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华文中宋" panose="02010600040101010101" charset="-122"/>
            </a:endParaRPr>
          </a:p>
        </p:txBody>
      </p:sp>
      <p:pic>
        <p:nvPicPr>
          <p:cNvPr id="263" name="图片 262" descr="图片包含 星星, 灯光&#10;&#10;描述已自动生成"/>
          <p:cNvPicPr>
            <a:picLocks noChangeAspect="1"/>
          </p:cNvPicPr>
          <p:nvPr/>
        </p:nvPicPr>
        <p:blipFill>
          <a:blip r:embed="rId9" cstate="screen"/>
          <a:stretch>
            <a:fillRect/>
          </a:stretch>
        </p:blipFill>
        <p:spPr>
          <a:xfrm rot="14700705">
            <a:off x="3435350" y="1341120"/>
            <a:ext cx="5643245" cy="49733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0" y="0"/>
            <a:ext cx="12192000" cy="6873875"/>
          </a:xfrm>
          <a:prstGeom prst="rect">
            <a:avLst/>
          </a:prstGeom>
        </p:spPr>
      </p:pic>
      <p:pic>
        <p:nvPicPr>
          <p:cNvPr id="73" name="Picture 70"/>
          <p:cNvPicPr>
            <a:picLocks noChangeAspect="1"/>
          </p:cNvPicPr>
          <p:nvPr/>
        </p:nvPicPr>
        <p:blipFill>
          <a:blip r:embed="rId34" cstate="email"/>
          <a:stretch>
            <a:fillRect/>
          </a:stretch>
        </p:blipFill>
        <p:spPr>
          <a:xfrm>
            <a:off x="12065" y="777875"/>
            <a:ext cx="12179820" cy="6096000"/>
          </a:xfrm>
          <a:prstGeom prst="rect">
            <a:avLst/>
          </a:prstGeom>
        </p:spPr>
      </p:pic>
      <p:sp>
        <p:nvSpPr>
          <p:cNvPr id="5" name="矩形 4"/>
          <p:cNvSpPr/>
          <p:nvPr/>
        </p:nvSpPr>
        <p:spPr>
          <a:xfrm flipH="1" flipV="1">
            <a:off x="0" y="0"/>
            <a:ext cx="12192000" cy="6873240"/>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80" name="图片 179" descr="C:/Users/DELL/Desktop/公司LOGO.png公司LOGO"/>
          <p:cNvPicPr>
            <a:picLocks noChangeAspect="1"/>
          </p:cNvPicPr>
          <p:nvPr/>
        </p:nvPicPr>
        <p:blipFill>
          <a:blip r:embed="rId35"/>
          <a:srcRect l="1778" r="1778"/>
          <a:stretch>
            <a:fillRect/>
          </a:stretch>
        </p:blipFill>
        <p:spPr>
          <a:xfrm>
            <a:off x="10363200" y="228600"/>
            <a:ext cx="2000250" cy="571500"/>
          </a:xfrm>
          <a:prstGeom prst="rect">
            <a:avLst/>
          </a:prstGeom>
        </p:spPr>
      </p:pic>
      <p:grpSp>
        <p:nvGrpSpPr>
          <p:cNvPr id="47" name="组合 46"/>
          <p:cNvGrpSpPr/>
          <p:nvPr/>
        </p:nvGrpSpPr>
        <p:grpSpPr>
          <a:xfrm>
            <a:off x="2640965" y="5062220"/>
            <a:ext cx="572770" cy="1446530"/>
            <a:chOff x="3842" y="7972"/>
            <a:chExt cx="902" cy="2278"/>
          </a:xfrm>
        </p:grpSpPr>
        <p:sp>
          <p:nvSpPr>
            <p:cNvPr id="197" name="图形 1"/>
            <p:cNvSpPr/>
            <p:nvPr>
              <p:custDataLst>
                <p:tags r:id="rId29"/>
              </p:custDataLst>
            </p:nvPr>
          </p:nvSpPr>
          <p:spPr>
            <a:xfrm rot="16200000" flipH="1" flipV="1">
              <a:off x="3651" y="8680"/>
              <a:ext cx="1325" cy="862"/>
            </a:xfrm>
            <a:custGeom>
              <a:avLst/>
              <a:gdLst>
                <a:gd name="connsiteX0" fmla="*/ 2721928 w 7153251"/>
                <a:gd name="connsiteY0" fmla="*/ 1956147 h 6858850"/>
                <a:gd name="connsiteX1" fmla="*/ 1705140 w 7153251"/>
                <a:gd name="connsiteY1" fmla="*/ 1956147 h 6858850"/>
                <a:gd name="connsiteX2" fmla="*/ 3577051 w 7153251"/>
                <a:gd name="connsiteY2" fmla="*/ 0 h 6858850"/>
                <a:gd name="connsiteX3" fmla="*/ 5448111 w 7153251"/>
                <a:gd name="connsiteY3" fmla="*/ 1956147 h 6858850"/>
                <a:gd name="connsiteX4" fmla="*/ 4431323 w 7153251"/>
                <a:gd name="connsiteY4" fmla="*/ 1956147 h 6858850"/>
                <a:gd name="connsiteX5" fmla="*/ 4240729 w 7153251"/>
                <a:gd name="connsiteY5" fmla="*/ 2152697 h 6858850"/>
                <a:gd name="connsiteX6" fmla="*/ 7153252 w 7153251"/>
                <a:gd name="connsiteY6" fmla="*/ 6858851 h 6858850"/>
                <a:gd name="connsiteX7" fmla="*/ 0 w 7153251"/>
                <a:gd name="connsiteY7" fmla="*/ 6858851 h 6858850"/>
                <a:gd name="connsiteX8" fmla="*/ 2912523 w 7153251"/>
                <a:gd name="connsiteY8" fmla="*/ 2152697 h 6858850"/>
                <a:gd name="connsiteX9" fmla="*/ 2721928 w 7153251"/>
                <a:gd name="connsiteY9" fmla="*/ 1956147 h 68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53251" h="6858850">
                  <a:moveTo>
                    <a:pt x="2721928" y="1956147"/>
                  </a:moveTo>
                  <a:lnTo>
                    <a:pt x="1705140" y="1956147"/>
                  </a:lnTo>
                  <a:lnTo>
                    <a:pt x="3577051" y="0"/>
                  </a:lnTo>
                  <a:lnTo>
                    <a:pt x="5448111" y="1956147"/>
                  </a:lnTo>
                  <a:lnTo>
                    <a:pt x="4431323" y="1956147"/>
                  </a:lnTo>
                  <a:cubicBezTo>
                    <a:pt x="4324114" y="1956147"/>
                    <a:pt x="4237325" y="2045488"/>
                    <a:pt x="4240729" y="2152697"/>
                  </a:cubicBezTo>
                  <a:cubicBezTo>
                    <a:pt x="4268808" y="3066530"/>
                    <a:pt x="4543638" y="6858851"/>
                    <a:pt x="7153252" y="6858851"/>
                  </a:cubicBezTo>
                  <a:lnTo>
                    <a:pt x="0" y="6858851"/>
                  </a:lnTo>
                  <a:cubicBezTo>
                    <a:pt x="2609614" y="6858851"/>
                    <a:pt x="2884444" y="3067381"/>
                    <a:pt x="2912523" y="2152697"/>
                  </a:cubicBezTo>
                  <a:cubicBezTo>
                    <a:pt x="2915927" y="2045488"/>
                    <a:pt x="2829989" y="1956147"/>
                    <a:pt x="2721928" y="1956147"/>
                  </a:cubicBezTo>
                  <a:close/>
                </a:path>
              </a:pathLst>
            </a:custGeom>
            <a:gradFill>
              <a:gsLst>
                <a:gs pos="0">
                  <a:srgbClr val="23FFFF"/>
                </a:gs>
                <a:gs pos="100000">
                  <a:srgbClr val="23FFFF">
                    <a:alpha val="0"/>
                  </a:srgbClr>
                </a:gs>
              </a:gsLst>
              <a:lin ang="5400000" scaled="1"/>
            </a:gradFill>
            <a:ln w="15875" cap="flat">
              <a:gradFill>
                <a:gsLst>
                  <a:gs pos="0">
                    <a:srgbClr val="23FFFF"/>
                  </a:gs>
                  <a:gs pos="100000">
                    <a:srgbClr val="23FFFF">
                      <a:alpha val="0"/>
                    </a:srgbClr>
                  </a:gs>
                </a:gsLst>
                <a:lin ang="5400000" scaled="1"/>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46380" rtl="0" eaLnBrk="1" fontAlgn="auto" latinLnBrk="0" hangingPunct="0">
                <a:lnSpc>
                  <a:spcPct val="100000"/>
                </a:lnSpc>
                <a:spcBef>
                  <a:spcPts val="0"/>
                </a:spcBef>
                <a:spcAft>
                  <a:spcPts val="0"/>
                </a:spcAft>
                <a:buClrTx/>
                <a:buSzTx/>
                <a:buFontTx/>
                <a:buNone/>
                <a:defRPr/>
              </a:pPr>
              <a:endParaRPr kumimoji="0" lang="zh-CN" altLang="en-US" sz="1200" b="1" i="0" u="none" strike="noStrike" kern="0" cap="none" spc="0" normalizeH="0" baseline="0" noProof="0">
                <a:ln>
                  <a:noFill/>
                </a:ln>
                <a:solidFill>
                  <a:srgbClr val="FFFFFF"/>
                </a:solidFill>
                <a:effectLst/>
                <a:uLnTx/>
                <a:uFillTx/>
                <a:latin typeface="优设标题黑" panose="00000500000000000000" charset="-122"/>
                <a:ea typeface="优设标题黑" panose="00000500000000000000" charset="-122"/>
                <a:cs typeface="华文中宋" panose="02010600040101010101" charset="-122"/>
                <a:sym typeface="Helvetica Neue" panose="02000503000000020004"/>
              </a:endParaRPr>
            </a:p>
          </p:txBody>
        </p:sp>
        <p:sp>
          <p:nvSpPr>
            <p:cNvPr id="198" name="图形 1"/>
            <p:cNvSpPr/>
            <p:nvPr>
              <p:custDataLst>
                <p:tags r:id="rId30"/>
              </p:custDataLst>
            </p:nvPr>
          </p:nvSpPr>
          <p:spPr>
            <a:xfrm rot="16200000" flipH="1" flipV="1">
              <a:off x="3061" y="8753"/>
              <a:ext cx="2279" cy="717"/>
            </a:xfrm>
            <a:custGeom>
              <a:avLst/>
              <a:gdLst>
                <a:gd name="connsiteX0" fmla="*/ 2721928 w 7153251"/>
                <a:gd name="connsiteY0" fmla="*/ 1956147 h 6858850"/>
                <a:gd name="connsiteX1" fmla="*/ 1705140 w 7153251"/>
                <a:gd name="connsiteY1" fmla="*/ 1956147 h 6858850"/>
                <a:gd name="connsiteX2" fmla="*/ 3577051 w 7153251"/>
                <a:gd name="connsiteY2" fmla="*/ 0 h 6858850"/>
                <a:gd name="connsiteX3" fmla="*/ 5448111 w 7153251"/>
                <a:gd name="connsiteY3" fmla="*/ 1956147 h 6858850"/>
                <a:gd name="connsiteX4" fmla="*/ 4431323 w 7153251"/>
                <a:gd name="connsiteY4" fmla="*/ 1956147 h 6858850"/>
                <a:gd name="connsiteX5" fmla="*/ 4240729 w 7153251"/>
                <a:gd name="connsiteY5" fmla="*/ 2152697 h 6858850"/>
                <a:gd name="connsiteX6" fmla="*/ 7153252 w 7153251"/>
                <a:gd name="connsiteY6" fmla="*/ 6858851 h 6858850"/>
                <a:gd name="connsiteX7" fmla="*/ 0 w 7153251"/>
                <a:gd name="connsiteY7" fmla="*/ 6858851 h 6858850"/>
                <a:gd name="connsiteX8" fmla="*/ 2912523 w 7153251"/>
                <a:gd name="connsiteY8" fmla="*/ 2152697 h 6858850"/>
                <a:gd name="connsiteX9" fmla="*/ 2721928 w 7153251"/>
                <a:gd name="connsiteY9" fmla="*/ 1956147 h 68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53251" h="6858850">
                  <a:moveTo>
                    <a:pt x="2721928" y="1956147"/>
                  </a:moveTo>
                  <a:lnTo>
                    <a:pt x="1705140" y="1956147"/>
                  </a:lnTo>
                  <a:lnTo>
                    <a:pt x="3577051" y="0"/>
                  </a:lnTo>
                  <a:lnTo>
                    <a:pt x="5448111" y="1956147"/>
                  </a:lnTo>
                  <a:lnTo>
                    <a:pt x="4431323" y="1956147"/>
                  </a:lnTo>
                  <a:cubicBezTo>
                    <a:pt x="4324114" y="1956147"/>
                    <a:pt x="4237325" y="2045488"/>
                    <a:pt x="4240729" y="2152697"/>
                  </a:cubicBezTo>
                  <a:cubicBezTo>
                    <a:pt x="4268808" y="3066530"/>
                    <a:pt x="4543638" y="6858851"/>
                    <a:pt x="7153252" y="6858851"/>
                  </a:cubicBezTo>
                  <a:lnTo>
                    <a:pt x="0" y="6858851"/>
                  </a:lnTo>
                  <a:cubicBezTo>
                    <a:pt x="2609614" y="6858851"/>
                    <a:pt x="2884444" y="3067381"/>
                    <a:pt x="2912523" y="2152697"/>
                  </a:cubicBezTo>
                  <a:cubicBezTo>
                    <a:pt x="2915927" y="2045488"/>
                    <a:pt x="2829989" y="1956147"/>
                    <a:pt x="2721928" y="1956147"/>
                  </a:cubicBezTo>
                  <a:close/>
                </a:path>
              </a:pathLst>
            </a:custGeom>
            <a:noFill/>
            <a:ln w="6350" cap="flat">
              <a:gradFill>
                <a:gsLst>
                  <a:gs pos="0">
                    <a:srgbClr val="23FFFF">
                      <a:alpha val="0"/>
                    </a:srgbClr>
                  </a:gs>
                  <a:gs pos="66206">
                    <a:srgbClr val="23FFFF"/>
                  </a:gs>
                  <a:gs pos="39000">
                    <a:srgbClr val="23FFFF">
                      <a:alpha val="0"/>
                    </a:srgbClr>
                  </a:gs>
                  <a:gs pos="84000">
                    <a:srgbClr val="23FFFF">
                      <a:alpha val="0"/>
                    </a:srgbClr>
                  </a:gs>
                </a:gsLst>
                <a:lin ang="5400000" scaled="1"/>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46380" rtl="0" eaLnBrk="1" fontAlgn="auto" latinLnBrk="0" hangingPunct="0">
                <a:lnSpc>
                  <a:spcPct val="100000"/>
                </a:lnSpc>
                <a:spcBef>
                  <a:spcPts val="0"/>
                </a:spcBef>
                <a:spcAft>
                  <a:spcPts val="0"/>
                </a:spcAft>
                <a:buClrTx/>
                <a:buSzTx/>
                <a:buFontTx/>
                <a:buNone/>
                <a:defRPr/>
              </a:pPr>
              <a:endParaRPr kumimoji="0" lang="zh-CN" altLang="en-US" sz="1200" b="1" i="0" u="none" strike="noStrike" kern="0" cap="none" spc="0" normalizeH="0" baseline="0" noProof="0">
                <a:ln>
                  <a:noFill/>
                </a:ln>
                <a:solidFill>
                  <a:srgbClr val="FFFFFF"/>
                </a:solidFill>
                <a:effectLst/>
                <a:uLnTx/>
                <a:uFillTx/>
                <a:latin typeface="优设标题黑" panose="00000500000000000000" charset="-122"/>
                <a:ea typeface="优设标题黑" panose="00000500000000000000" charset="-122"/>
                <a:cs typeface="华文中宋" panose="02010600040101010101" charset="-122"/>
                <a:sym typeface="Helvetica Neue" panose="02000503000000020004"/>
              </a:endParaRPr>
            </a:p>
          </p:txBody>
        </p:sp>
      </p:grpSp>
      <p:sp>
        <p:nvSpPr>
          <p:cNvPr id="175" name="椭圆 174"/>
          <p:cNvSpPr/>
          <p:nvPr>
            <p:custDataLst>
              <p:tags r:id="rId1"/>
            </p:custDataLst>
          </p:nvPr>
        </p:nvSpPr>
        <p:spPr>
          <a:xfrm>
            <a:off x="4634230" y="5533390"/>
            <a:ext cx="2783840" cy="759460"/>
          </a:xfrm>
          <a:prstGeom prst="ellipse">
            <a:avLst/>
          </a:prstGeom>
          <a:gradFill>
            <a:gsLst>
              <a:gs pos="0">
                <a:srgbClr val="F9FDFF">
                  <a:alpha val="0"/>
                </a:srgbClr>
              </a:gs>
              <a:gs pos="100000">
                <a:srgbClr val="23FF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优设标题黑" panose="00000500000000000000" charset="-122"/>
              <a:ea typeface="优设标题黑" panose="00000500000000000000" charset="-122"/>
              <a:cs typeface="华文中宋" panose="02010600040101010101" charset="-122"/>
            </a:endParaRPr>
          </a:p>
        </p:txBody>
      </p:sp>
      <p:pic>
        <p:nvPicPr>
          <p:cNvPr id="176" name="图形 112"/>
          <p:cNvPicPr>
            <a:picLocks noChangeAspect="1"/>
          </p:cNvPicPr>
          <p:nvPr>
            <p:custDataLst>
              <p:tags r:id="rId2"/>
            </p:custDataLst>
          </p:nvPr>
        </p:nvPicPr>
        <p:blipFill>
          <a:blip r:embed="rId36">
            <a:extLst>
              <a:ext uri="{96DAC541-7B7A-43D3-8B79-37D633B846F1}">
                <asvg:svgBlip xmlns:asvg="http://schemas.microsoft.com/office/drawing/2016/SVG/main" r:embed="rId37"/>
              </a:ext>
            </a:extLst>
          </a:blip>
          <a:stretch>
            <a:fillRect/>
          </a:stretch>
        </p:blipFill>
        <p:spPr>
          <a:xfrm>
            <a:off x="4889500" y="5029200"/>
            <a:ext cx="2273300" cy="1143000"/>
          </a:xfrm>
          <a:prstGeom prst="rect">
            <a:avLst/>
          </a:prstGeom>
        </p:spPr>
      </p:pic>
      <p:sp>
        <p:nvSpPr>
          <p:cNvPr id="177" name="任意多边形: 形状 125"/>
          <p:cNvSpPr/>
          <p:nvPr>
            <p:custDataLst>
              <p:tags r:id="rId3"/>
            </p:custDataLst>
          </p:nvPr>
        </p:nvSpPr>
        <p:spPr>
          <a:xfrm rot="10800000">
            <a:off x="3810635" y="4115435"/>
            <a:ext cx="4620260" cy="2366010"/>
          </a:xfrm>
          <a:custGeom>
            <a:avLst/>
            <a:gdLst>
              <a:gd name="connsiteX0" fmla="*/ 2202094 w 4415454"/>
              <a:gd name="connsiteY0" fmla="*/ 0 h 1965485"/>
              <a:gd name="connsiteX1" fmla="*/ 2207727 w 4415454"/>
              <a:gd name="connsiteY1" fmla="*/ 687 h 1965485"/>
              <a:gd name="connsiteX2" fmla="*/ 2213360 w 4415454"/>
              <a:gd name="connsiteY2" fmla="*/ 0 h 1965485"/>
              <a:gd name="connsiteX3" fmla="*/ 2213360 w 4415454"/>
              <a:gd name="connsiteY3" fmla="*/ 1374 h 1965485"/>
              <a:gd name="connsiteX4" fmla="*/ 4415454 w 4415454"/>
              <a:gd name="connsiteY4" fmla="*/ 270001 h 1965485"/>
              <a:gd name="connsiteX5" fmla="*/ 2455421 w 4415454"/>
              <a:gd name="connsiteY5" fmla="*/ 1530869 h 1965485"/>
              <a:gd name="connsiteX6" fmla="*/ 2702282 w 4415454"/>
              <a:gd name="connsiteY6" fmla="*/ 1530869 h 1965485"/>
              <a:gd name="connsiteX7" fmla="*/ 2208559 w 4415454"/>
              <a:gd name="connsiteY7" fmla="*/ 1965485 h 1965485"/>
              <a:gd name="connsiteX8" fmla="*/ 2207727 w 4415454"/>
              <a:gd name="connsiteY8" fmla="*/ 1964753 h 1965485"/>
              <a:gd name="connsiteX9" fmla="*/ 2206895 w 4415454"/>
              <a:gd name="connsiteY9" fmla="*/ 1965485 h 1965485"/>
              <a:gd name="connsiteX10" fmla="*/ 1713172 w 4415454"/>
              <a:gd name="connsiteY10" fmla="*/ 1530869 h 1965485"/>
              <a:gd name="connsiteX11" fmla="*/ 1960033 w 4415454"/>
              <a:gd name="connsiteY11" fmla="*/ 1530869 h 1965485"/>
              <a:gd name="connsiteX12" fmla="*/ 0 w 4415454"/>
              <a:gd name="connsiteY12" fmla="*/ 270001 h 1965485"/>
              <a:gd name="connsiteX13" fmla="*/ 2202094 w 4415454"/>
              <a:gd name="connsiteY13" fmla="*/ 1374 h 196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15454" h="1965485">
                <a:moveTo>
                  <a:pt x="2202094" y="0"/>
                </a:moveTo>
                <a:lnTo>
                  <a:pt x="2207727" y="687"/>
                </a:lnTo>
                <a:lnTo>
                  <a:pt x="2213360" y="0"/>
                </a:lnTo>
                <a:lnTo>
                  <a:pt x="2213360" y="1374"/>
                </a:lnTo>
                <a:lnTo>
                  <a:pt x="4415454" y="270001"/>
                </a:lnTo>
                <a:cubicBezTo>
                  <a:pt x="3108765" y="750114"/>
                  <a:pt x="2568310" y="886848"/>
                  <a:pt x="2455421" y="1530869"/>
                </a:cubicBezTo>
                <a:lnTo>
                  <a:pt x="2702282" y="1530869"/>
                </a:lnTo>
                <a:lnTo>
                  <a:pt x="2208559" y="1965485"/>
                </a:lnTo>
                <a:lnTo>
                  <a:pt x="2207727" y="1964753"/>
                </a:lnTo>
                <a:lnTo>
                  <a:pt x="2206895" y="1965485"/>
                </a:lnTo>
                <a:lnTo>
                  <a:pt x="1713172" y="1530869"/>
                </a:lnTo>
                <a:lnTo>
                  <a:pt x="1960033" y="1530869"/>
                </a:lnTo>
                <a:cubicBezTo>
                  <a:pt x="1847144" y="886848"/>
                  <a:pt x="1306689" y="750114"/>
                  <a:pt x="0" y="270001"/>
                </a:cubicBezTo>
                <a:lnTo>
                  <a:pt x="2202094" y="1374"/>
                </a:lnTo>
                <a:close/>
              </a:path>
            </a:pathLst>
          </a:custGeom>
          <a:gradFill>
            <a:gsLst>
              <a:gs pos="0">
                <a:srgbClr val="0F79FF">
                  <a:alpha val="0"/>
                  <a:lumMod val="0"/>
                  <a:lumOff val="100000"/>
                </a:srgbClr>
              </a:gs>
              <a:gs pos="100000">
                <a:srgbClr val="23FFFF">
                  <a:alpha val="60000"/>
                </a:srgbClr>
              </a:gs>
              <a:gs pos="53000">
                <a:srgbClr val="23FFFF">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178" name="文本框 177"/>
          <p:cNvSpPr txBox="1"/>
          <p:nvPr>
            <p:custDataLst>
              <p:tags r:id="rId4"/>
            </p:custDataLst>
          </p:nvPr>
        </p:nvSpPr>
        <p:spPr>
          <a:xfrm>
            <a:off x="2133600" y="5089525"/>
            <a:ext cx="1706880" cy="275590"/>
          </a:xfrm>
          <a:prstGeom prst="rect">
            <a:avLst/>
          </a:prstGeom>
          <a:noFill/>
        </p:spPr>
        <p:txBody>
          <a:bodyPr wrap="none">
            <a:spAutoFit/>
          </a:bodyPr>
          <a:lstStyle>
            <a:defPPr>
              <a:defRPr lang="zh-CN"/>
            </a:defPPr>
            <a:lvl1pPr algn="r">
              <a:defRPr sz="1400"/>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solidFill>
                <a:effectLst/>
                <a:uLnTx/>
                <a:uFillTx/>
                <a:latin typeface="华文中宋" panose="02010600040101010101" charset="-122"/>
                <a:ea typeface="华文中宋" panose="02010600040101010101" charset="-122"/>
                <a:cs typeface="华文中宋" panose="02010600040101010101" charset="-122"/>
              </a:rPr>
              <a:t>快速定位到站点的位置</a:t>
            </a:r>
          </a:p>
        </p:txBody>
      </p:sp>
      <p:sp>
        <p:nvSpPr>
          <p:cNvPr id="194" name="椭圆 193"/>
          <p:cNvSpPr/>
          <p:nvPr>
            <p:custDataLst>
              <p:tags r:id="rId5"/>
            </p:custDataLst>
          </p:nvPr>
        </p:nvSpPr>
        <p:spPr>
          <a:xfrm>
            <a:off x="3571240" y="5365115"/>
            <a:ext cx="4911090" cy="1339850"/>
          </a:xfrm>
          <a:prstGeom prst="ellipse">
            <a:avLst/>
          </a:prstGeom>
          <a:noFill/>
          <a:ln>
            <a:gradFill>
              <a:gsLst>
                <a:gs pos="0">
                  <a:srgbClr val="F9FDFF">
                    <a:alpha val="0"/>
                  </a:srgbClr>
                </a:gs>
                <a:gs pos="100000">
                  <a:srgbClr val="23FF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优设标题黑" panose="00000500000000000000" charset="-122"/>
              <a:ea typeface="优设标题黑" panose="00000500000000000000" charset="-122"/>
              <a:cs typeface="华文中宋" panose="02010600040101010101" charset="-122"/>
            </a:endParaRPr>
          </a:p>
        </p:txBody>
      </p:sp>
      <p:grpSp>
        <p:nvGrpSpPr>
          <p:cNvPr id="31" name="组合 30"/>
          <p:cNvGrpSpPr/>
          <p:nvPr/>
        </p:nvGrpSpPr>
        <p:grpSpPr>
          <a:xfrm>
            <a:off x="10361930" y="5378450"/>
            <a:ext cx="553085" cy="337185"/>
            <a:chOff x="3129" y="12259"/>
            <a:chExt cx="573" cy="349"/>
          </a:xfrm>
          <a:gradFill>
            <a:gsLst>
              <a:gs pos="21000">
                <a:srgbClr val="23FFFF"/>
              </a:gs>
              <a:gs pos="100000">
                <a:srgbClr val="23FFFF">
                  <a:lumMod val="20000"/>
                  <a:lumOff val="80000"/>
                </a:srgbClr>
              </a:gs>
            </a:gsLst>
            <a:lin ang="5400000" scaled="0"/>
          </a:gradFill>
        </p:grpSpPr>
        <p:sp>
          <p:nvSpPr>
            <p:cNvPr id="32" name="任意多边形: 形状 45"/>
            <p:cNvSpPr/>
            <p:nvPr>
              <p:custDataLst>
                <p:tags r:id="rId23"/>
              </p:custDataLst>
            </p:nvPr>
          </p:nvSpPr>
          <p:spPr>
            <a:xfrm>
              <a:off x="3352" y="12291"/>
              <a:ext cx="127" cy="127"/>
            </a:xfrm>
            <a:custGeom>
              <a:avLst/>
              <a:gdLst>
                <a:gd name="connsiteX0" fmla="*/ 103297 w 103296"/>
                <a:gd name="connsiteY0" fmla="*/ 51648 h 103296"/>
                <a:gd name="connsiteX1" fmla="*/ 51648 w 103296"/>
                <a:gd name="connsiteY1" fmla="*/ 103297 h 103296"/>
                <a:gd name="connsiteX2" fmla="*/ 0 w 103296"/>
                <a:gd name="connsiteY2" fmla="*/ 51648 h 103296"/>
                <a:gd name="connsiteX3" fmla="*/ 51648 w 103296"/>
                <a:gd name="connsiteY3" fmla="*/ 0 h 103296"/>
                <a:gd name="connsiteX4" fmla="*/ 103297 w 103296"/>
                <a:gd name="connsiteY4" fmla="*/ 51648 h 10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96" h="103296">
                  <a:moveTo>
                    <a:pt x="103297" y="51648"/>
                  </a:moveTo>
                  <a:cubicBezTo>
                    <a:pt x="103297" y="80173"/>
                    <a:pt x="80173" y="103297"/>
                    <a:pt x="51648" y="103297"/>
                  </a:cubicBezTo>
                  <a:cubicBezTo>
                    <a:pt x="23124" y="103297"/>
                    <a:pt x="0" y="80173"/>
                    <a:pt x="0" y="51648"/>
                  </a:cubicBezTo>
                  <a:cubicBezTo>
                    <a:pt x="0" y="23124"/>
                    <a:pt x="23124" y="0"/>
                    <a:pt x="51648" y="0"/>
                  </a:cubicBezTo>
                  <a:cubicBezTo>
                    <a:pt x="80173" y="0"/>
                    <a:pt x="103297" y="23124"/>
                    <a:pt x="103297" y="51648"/>
                  </a:cubicBezTo>
                  <a:close/>
                </a:path>
              </a:pathLst>
            </a:custGeom>
            <a:grpFill/>
            <a:ln w="257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34" name="任意多边形: 形状 46"/>
            <p:cNvSpPr/>
            <p:nvPr>
              <p:custDataLst>
                <p:tags r:id="rId24"/>
              </p:custDataLst>
            </p:nvPr>
          </p:nvSpPr>
          <p:spPr>
            <a:xfrm>
              <a:off x="3288" y="12450"/>
              <a:ext cx="255" cy="159"/>
            </a:xfrm>
            <a:custGeom>
              <a:avLst/>
              <a:gdLst>
                <a:gd name="connsiteX0" fmla="*/ 187226 w 206593"/>
                <a:gd name="connsiteY0" fmla="*/ 129121 h 129121"/>
                <a:gd name="connsiteX1" fmla="*/ 19368 w 206593"/>
                <a:gd name="connsiteY1" fmla="*/ 129121 h 129121"/>
                <a:gd name="connsiteX2" fmla="*/ 0 w 206593"/>
                <a:gd name="connsiteY2" fmla="*/ 109753 h 129121"/>
                <a:gd name="connsiteX3" fmla="*/ 0 w 206593"/>
                <a:gd name="connsiteY3" fmla="*/ 71017 h 129121"/>
                <a:gd name="connsiteX4" fmla="*/ 71017 w 206593"/>
                <a:gd name="connsiteY4" fmla="*/ 0 h 129121"/>
                <a:gd name="connsiteX5" fmla="*/ 135577 w 206593"/>
                <a:gd name="connsiteY5" fmla="*/ 0 h 129121"/>
                <a:gd name="connsiteX6" fmla="*/ 206594 w 206593"/>
                <a:gd name="connsiteY6" fmla="*/ 71017 h 129121"/>
                <a:gd name="connsiteX7" fmla="*/ 206594 w 206593"/>
                <a:gd name="connsiteY7" fmla="*/ 109753 h 129121"/>
                <a:gd name="connsiteX8" fmla="*/ 187226 w 206593"/>
                <a:gd name="connsiteY8" fmla="*/ 129121 h 12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593" h="129121">
                  <a:moveTo>
                    <a:pt x="187226" y="129121"/>
                  </a:moveTo>
                  <a:lnTo>
                    <a:pt x="19368" y="129121"/>
                  </a:lnTo>
                  <a:cubicBezTo>
                    <a:pt x="8677" y="129121"/>
                    <a:pt x="0" y="120444"/>
                    <a:pt x="0" y="109753"/>
                  </a:cubicBezTo>
                  <a:lnTo>
                    <a:pt x="0" y="71017"/>
                  </a:lnTo>
                  <a:cubicBezTo>
                    <a:pt x="0" y="31841"/>
                    <a:pt x="31841" y="0"/>
                    <a:pt x="71017" y="0"/>
                  </a:cubicBezTo>
                  <a:lnTo>
                    <a:pt x="135577" y="0"/>
                  </a:lnTo>
                  <a:cubicBezTo>
                    <a:pt x="174752" y="0"/>
                    <a:pt x="206594" y="31841"/>
                    <a:pt x="206594" y="71017"/>
                  </a:cubicBezTo>
                  <a:lnTo>
                    <a:pt x="206594" y="109753"/>
                  </a:lnTo>
                  <a:cubicBezTo>
                    <a:pt x="206594" y="120444"/>
                    <a:pt x="197917" y="129121"/>
                    <a:pt x="187226" y="129121"/>
                  </a:cubicBezTo>
                  <a:close/>
                </a:path>
              </a:pathLst>
            </a:custGeom>
            <a:grpFill/>
            <a:ln w="257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35" name="任意多边形: 形状 47"/>
            <p:cNvSpPr/>
            <p:nvPr>
              <p:custDataLst>
                <p:tags r:id="rId25"/>
              </p:custDataLst>
            </p:nvPr>
          </p:nvSpPr>
          <p:spPr>
            <a:xfrm>
              <a:off x="3572" y="12418"/>
              <a:ext cx="130" cy="127"/>
            </a:xfrm>
            <a:custGeom>
              <a:avLst/>
              <a:gdLst>
                <a:gd name="connsiteX0" fmla="*/ 34346 w 105362"/>
                <a:gd name="connsiteY0" fmla="*/ 0 h 103296"/>
                <a:gd name="connsiteX1" fmla="*/ 0 w 105362"/>
                <a:gd name="connsiteY1" fmla="*/ 0 h 103296"/>
                <a:gd name="connsiteX2" fmla="*/ 40802 w 105362"/>
                <a:gd name="connsiteY2" fmla="*/ 96841 h 103296"/>
                <a:gd name="connsiteX3" fmla="*/ 40802 w 105362"/>
                <a:gd name="connsiteY3" fmla="*/ 103297 h 103296"/>
                <a:gd name="connsiteX4" fmla="*/ 85995 w 105362"/>
                <a:gd name="connsiteY4" fmla="*/ 103297 h 103296"/>
                <a:gd name="connsiteX5" fmla="*/ 105363 w 105362"/>
                <a:gd name="connsiteY5" fmla="*/ 83929 h 103296"/>
                <a:gd name="connsiteX6" fmla="*/ 105363 w 105362"/>
                <a:gd name="connsiteY6" fmla="*/ 71017 h 103296"/>
                <a:gd name="connsiteX7" fmla="*/ 34346 w 105362"/>
                <a:gd name="connsiteY7" fmla="*/ 0 h 10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362" h="103296">
                  <a:moveTo>
                    <a:pt x="34346" y="0"/>
                  </a:moveTo>
                  <a:lnTo>
                    <a:pt x="0" y="0"/>
                  </a:lnTo>
                  <a:cubicBezTo>
                    <a:pt x="25308" y="24533"/>
                    <a:pt x="40802" y="58879"/>
                    <a:pt x="40802" y="96841"/>
                  </a:cubicBezTo>
                  <a:lnTo>
                    <a:pt x="40802" y="103297"/>
                  </a:lnTo>
                  <a:lnTo>
                    <a:pt x="85995" y="103297"/>
                  </a:lnTo>
                  <a:cubicBezTo>
                    <a:pt x="96583" y="103297"/>
                    <a:pt x="105363" y="94517"/>
                    <a:pt x="105363" y="83929"/>
                  </a:cubicBezTo>
                  <a:lnTo>
                    <a:pt x="105363" y="71017"/>
                  </a:lnTo>
                  <a:cubicBezTo>
                    <a:pt x="105363" y="31764"/>
                    <a:pt x="73599" y="0"/>
                    <a:pt x="34346" y="0"/>
                  </a:cubicBezTo>
                  <a:close/>
                </a:path>
              </a:pathLst>
            </a:custGeom>
            <a:grpFill/>
            <a:ln w="257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36" name="任意多边形: 形状 48"/>
            <p:cNvSpPr/>
            <p:nvPr>
              <p:custDataLst>
                <p:tags r:id="rId26"/>
              </p:custDataLst>
            </p:nvPr>
          </p:nvSpPr>
          <p:spPr>
            <a:xfrm>
              <a:off x="3129" y="12418"/>
              <a:ext cx="130" cy="127"/>
            </a:xfrm>
            <a:custGeom>
              <a:avLst/>
              <a:gdLst>
                <a:gd name="connsiteX0" fmla="*/ 71017 w 105362"/>
                <a:gd name="connsiteY0" fmla="*/ 0 h 103296"/>
                <a:gd name="connsiteX1" fmla="*/ 0 w 105362"/>
                <a:gd name="connsiteY1" fmla="*/ 71017 h 103296"/>
                <a:gd name="connsiteX2" fmla="*/ 0 w 105362"/>
                <a:gd name="connsiteY2" fmla="*/ 83929 h 103296"/>
                <a:gd name="connsiteX3" fmla="*/ 19368 w 105362"/>
                <a:gd name="connsiteY3" fmla="*/ 103297 h 103296"/>
                <a:gd name="connsiteX4" fmla="*/ 64561 w 105362"/>
                <a:gd name="connsiteY4" fmla="*/ 103297 h 103296"/>
                <a:gd name="connsiteX5" fmla="*/ 64561 w 105362"/>
                <a:gd name="connsiteY5" fmla="*/ 96841 h 103296"/>
                <a:gd name="connsiteX6" fmla="*/ 105363 w 105362"/>
                <a:gd name="connsiteY6" fmla="*/ 0 h 10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362" h="103296">
                  <a:moveTo>
                    <a:pt x="71017" y="0"/>
                  </a:moveTo>
                  <a:cubicBezTo>
                    <a:pt x="31764" y="0"/>
                    <a:pt x="0" y="31764"/>
                    <a:pt x="0" y="71017"/>
                  </a:cubicBezTo>
                  <a:lnTo>
                    <a:pt x="0" y="83929"/>
                  </a:lnTo>
                  <a:cubicBezTo>
                    <a:pt x="0" y="94517"/>
                    <a:pt x="8780" y="103297"/>
                    <a:pt x="19368" y="103297"/>
                  </a:cubicBezTo>
                  <a:lnTo>
                    <a:pt x="64561" y="103297"/>
                  </a:lnTo>
                  <a:lnTo>
                    <a:pt x="64561" y="96841"/>
                  </a:lnTo>
                  <a:cubicBezTo>
                    <a:pt x="64561" y="58879"/>
                    <a:pt x="80055" y="24533"/>
                    <a:pt x="105363" y="0"/>
                  </a:cubicBezTo>
                  <a:close/>
                </a:path>
              </a:pathLst>
            </a:custGeom>
            <a:grpFill/>
            <a:ln w="257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37" name="任意多边形: 形状 49"/>
            <p:cNvSpPr/>
            <p:nvPr>
              <p:custDataLst>
                <p:tags r:id="rId27"/>
              </p:custDataLst>
            </p:nvPr>
          </p:nvSpPr>
          <p:spPr>
            <a:xfrm>
              <a:off x="3193" y="12259"/>
              <a:ext cx="127" cy="127"/>
            </a:xfrm>
            <a:custGeom>
              <a:avLst/>
              <a:gdLst>
                <a:gd name="connsiteX0" fmla="*/ 103297 w 103296"/>
                <a:gd name="connsiteY0" fmla="*/ 51648 h 103296"/>
                <a:gd name="connsiteX1" fmla="*/ 51648 w 103296"/>
                <a:gd name="connsiteY1" fmla="*/ 103297 h 103296"/>
                <a:gd name="connsiteX2" fmla="*/ 0 w 103296"/>
                <a:gd name="connsiteY2" fmla="*/ 51648 h 103296"/>
                <a:gd name="connsiteX3" fmla="*/ 51648 w 103296"/>
                <a:gd name="connsiteY3" fmla="*/ 0 h 103296"/>
                <a:gd name="connsiteX4" fmla="*/ 103297 w 103296"/>
                <a:gd name="connsiteY4" fmla="*/ 51648 h 10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96" h="103296">
                  <a:moveTo>
                    <a:pt x="103297" y="51648"/>
                  </a:moveTo>
                  <a:cubicBezTo>
                    <a:pt x="103297" y="80173"/>
                    <a:pt x="80173" y="103297"/>
                    <a:pt x="51648" y="103297"/>
                  </a:cubicBezTo>
                  <a:cubicBezTo>
                    <a:pt x="23124" y="103297"/>
                    <a:pt x="0" y="80173"/>
                    <a:pt x="0" y="51648"/>
                  </a:cubicBezTo>
                  <a:cubicBezTo>
                    <a:pt x="0" y="23124"/>
                    <a:pt x="23124" y="0"/>
                    <a:pt x="51648" y="0"/>
                  </a:cubicBezTo>
                  <a:cubicBezTo>
                    <a:pt x="80173" y="0"/>
                    <a:pt x="103297" y="23124"/>
                    <a:pt x="103297" y="51648"/>
                  </a:cubicBezTo>
                  <a:close/>
                </a:path>
              </a:pathLst>
            </a:custGeom>
            <a:grpFill/>
            <a:ln w="257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38" name="任意多边形: 形状 50"/>
            <p:cNvSpPr/>
            <p:nvPr>
              <p:custDataLst>
                <p:tags r:id="rId28"/>
              </p:custDataLst>
            </p:nvPr>
          </p:nvSpPr>
          <p:spPr>
            <a:xfrm>
              <a:off x="3511" y="12259"/>
              <a:ext cx="127" cy="127"/>
            </a:xfrm>
            <a:custGeom>
              <a:avLst/>
              <a:gdLst>
                <a:gd name="connsiteX0" fmla="*/ 103297 w 103296"/>
                <a:gd name="connsiteY0" fmla="*/ 51648 h 103296"/>
                <a:gd name="connsiteX1" fmla="*/ 51648 w 103296"/>
                <a:gd name="connsiteY1" fmla="*/ 103297 h 103296"/>
                <a:gd name="connsiteX2" fmla="*/ 0 w 103296"/>
                <a:gd name="connsiteY2" fmla="*/ 51648 h 103296"/>
                <a:gd name="connsiteX3" fmla="*/ 51648 w 103296"/>
                <a:gd name="connsiteY3" fmla="*/ 0 h 103296"/>
                <a:gd name="connsiteX4" fmla="*/ 103297 w 103296"/>
                <a:gd name="connsiteY4" fmla="*/ 51648 h 10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96" h="103296">
                  <a:moveTo>
                    <a:pt x="103297" y="51648"/>
                  </a:moveTo>
                  <a:cubicBezTo>
                    <a:pt x="103297" y="80173"/>
                    <a:pt x="80173" y="103297"/>
                    <a:pt x="51648" y="103297"/>
                  </a:cubicBezTo>
                  <a:cubicBezTo>
                    <a:pt x="23124" y="103297"/>
                    <a:pt x="0" y="80173"/>
                    <a:pt x="0" y="51648"/>
                  </a:cubicBezTo>
                  <a:cubicBezTo>
                    <a:pt x="0" y="23124"/>
                    <a:pt x="23124" y="0"/>
                    <a:pt x="51648" y="0"/>
                  </a:cubicBezTo>
                  <a:cubicBezTo>
                    <a:pt x="80173" y="0"/>
                    <a:pt x="103297" y="23124"/>
                    <a:pt x="103297" y="51648"/>
                  </a:cubicBezTo>
                  <a:close/>
                </a:path>
              </a:pathLst>
            </a:custGeom>
            <a:grpFill/>
            <a:ln w="257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优设标题黑" panose="00000500000000000000" charset="-122"/>
                <a:ea typeface="优设标题黑" panose="00000500000000000000" charset="-122"/>
                <a:cs typeface="华文中宋" panose="02010600040101010101" charset="-122"/>
              </a:endParaRPr>
            </a:p>
          </p:txBody>
        </p:sp>
      </p:grpSp>
      <p:grpSp>
        <p:nvGrpSpPr>
          <p:cNvPr id="6" name="组合 5"/>
          <p:cNvGrpSpPr/>
          <p:nvPr/>
        </p:nvGrpSpPr>
        <p:grpSpPr>
          <a:xfrm>
            <a:off x="666750" y="4977765"/>
            <a:ext cx="1531620" cy="1531620"/>
            <a:chOff x="1050" y="7839"/>
            <a:chExt cx="2412" cy="2412"/>
          </a:xfrm>
        </p:grpSpPr>
        <p:grpSp>
          <p:nvGrpSpPr>
            <p:cNvPr id="67" name="组合 66"/>
            <p:cNvGrpSpPr/>
            <p:nvPr/>
          </p:nvGrpSpPr>
          <p:grpSpPr>
            <a:xfrm>
              <a:off x="1050" y="7839"/>
              <a:ext cx="2412" cy="2412"/>
              <a:chOff x="-8509" y="246"/>
              <a:chExt cx="10556" cy="10556"/>
            </a:xfrm>
          </p:grpSpPr>
          <p:sp>
            <p:nvSpPr>
              <p:cNvPr id="53" name="椭圆 52"/>
              <p:cNvSpPr/>
              <p:nvPr>
                <p:custDataLst>
                  <p:tags r:id="rId21"/>
                </p:custDataLst>
              </p:nvPr>
            </p:nvSpPr>
            <p:spPr>
              <a:xfrm>
                <a:off x="-8509" y="246"/>
                <a:ext cx="10556" cy="10556"/>
              </a:xfrm>
              <a:prstGeom prst="ellipse">
                <a:avLst/>
              </a:prstGeom>
              <a:gradFill>
                <a:gsLst>
                  <a:gs pos="0">
                    <a:srgbClr val="23FFFF">
                      <a:alpha val="60000"/>
                    </a:srgbClr>
                  </a:gs>
                  <a:gs pos="50000">
                    <a:srgbClr val="23FFFF">
                      <a:alpha val="0"/>
                    </a:srgbClr>
                  </a:gs>
                  <a:gs pos="100000">
                    <a:srgbClr val="23FFFF">
                      <a:alpha val="60000"/>
                    </a:srgbClr>
                  </a:gs>
                </a:gsLst>
                <a:lin ang="10800000" scaled="1"/>
              </a:gradFill>
              <a:ln w="31750">
                <a:gradFill flip="none" rotWithShape="1">
                  <a:gsLst>
                    <a:gs pos="100000">
                      <a:schemeClr val="accent1">
                        <a:alpha val="5000"/>
                      </a:schemeClr>
                    </a:gs>
                    <a:gs pos="0">
                      <a:schemeClr val="accent1">
                        <a:alpha val="6000"/>
                      </a:schemeClr>
                    </a:gs>
                    <a:gs pos="73000">
                      <a:srgbClr val="066DCA">
                        <a:alpha val="0"/>
                      </a:srgbClr>
                    </a:gs>
                    <a:gs pos="30000">
                      <a:schemeClr val="accent1">
                        <a:alpha val="0"/>
                      </a:schemeClr>
                    </a:gs>
                  </a:gsLst>
                  <a:lin ang="10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latin typeface="优设标题黑" panose="00000500000000000000" charset="-122"/>
                  <a:ea typeface="优设标题黑" panose="00000500000000000000" charset="-122"/>
                  <a:cs typeface="华文中宋" panose="02010600040101010101" charset="-122"/>
                </a:endParaRPr>
              </a:p>
            </p:txBody>
          </p:sp>
          <p:sp>
            <p:nvSpPr>
              <p:cNvPr id="54" name="椭圆 53"/>
              <p:cNvSpPr/>
              <p:nvPr>
                <p:custDataLst>
                  <p:tags r:id="rId22"/>
                </p:custDataLst>
              </p:nvPr>
            </p:nvSpPr>
            <p:spPr>
              <a:xfrm>
                <a:off x="-7175" y="1580"/>
                <a:ext cx="7888" cy="7888"/>
              </a:xfrm>
              <a:prstGeom prst="ellipse">
                <a:avLst/>
              </a:prstGeom>
              <a:solidFill>
                <a:srgbClr val="23FFFF">
                  <a:alpha val="25000"/>
                </a:srgbClr>
              </a:solidFill>
              <a:ln>
                <a:noFill/>
              </a:ln>
              <a:effectLst>
                <a:outerShdw blurRad="254000" dist="38100" dir="2700000" algn="tl" rotWithShape="0">
                  <a:srgbClr val="00B0F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latin typeface="优设标题黑" panose="00000500000000000000" charset="-122"/>
                  <a:ea typeface="优设标题黑" panose="00000500000000000000" charset="-122"/>
                  <a:cs typeface="华文中宋" panose="02010600040101010101" charset="-122"/>
                </a:endParaRPr>
              </a:p>
            </p:txBody>
          </p:sp>
        </p:grpSp>
        <p:grpSp>
          <p:nvGrpSpPr>
            <p:cNvPr id="68" name="组合 67"/>
            <p:cNvGrpSpPr/>
            <p:nvPr/>
          </p:nvGrpSpPr>
          <p:grpSpPr>
            <a:xfrm>
              <a:off x="1671" y="8376"/>
              <a:ext cx="1252" cy="1453"/>
              <a:chOff x="1757" y="7979"/>
              <a:chExt cx="1252" cy="1453"/>
            </a:xfrm>
          </p:grpSpPr>
          <p:sp>
            <p:nvSpPr>
              <p:cNvPr id="97" name="文本框 96"/>
              <p:cNvSpPr txBox="1"/>
              <p:nvPr>
                <p:custDataLst>
                  <p:tags r:id="rId19"/>
                </p:custDataLst>
              </p:nvPr>
            </p:nvSpPr>
            <p:spPr>
              <a:xfrm>
                <a:off x="1757" y="8707"/>
                <a:ext cx="1252" cy="72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schemeClr val="tx2"/>
                    </a:solidFill>
                    <a:effectLst/>
                    <a:uLnTx/>
                    <a:uFillTx/>
                    <a:latin typeface="华文中宋" panose="02010600040101010101" charset="-122"/>
                    <a:ea typeface="华文中宋" panose="02010600040101010101" charset="-122"/>
                    <a:cs typeface="华文中宋" panose="02010600040101010101" charset="-122"/>
                  </a:rPr>
                  <a:t>智能选址</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schemeClr val="tx2"/>
                    </a:solidFill>
                    <a:effectLst/>
                    <a:uLnTx/>
                    <a:uFillTx/>
                    <a:latin typeface="华文中宋" panose="02010600040101010101" charset="-122"/>
                    <a:ea typeface="华文中宋" panose="02010600040101010101" charset="-122"/>
                    <a:cs typeface="华文中宋" panose="02010600040101010101" charset="-122"/>
                  </a:rPr>
                  <a:t>机器人</a:t>
                </a:r>
              </a:p>
            </p:txBody>
          </p:sp>
          <p:pic>
            <p:nvPicPr>
              <p:cNvPr id="56" name="图形 55"/>
              <p:cNvPicPr>
                <a:picLocks noChangeAspect="1"/>
              </p:cNvPicPr>
              <p:nvPr>
                <p:custDataLst>
                  <p:tags r:id="rId20"/>
                </p:custDataLst>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2026" y="7979"/>
                <a:ext cx="631" cy="631"/>
              </a:xfrm>
              <a:prstGeom prst="rect">
                <a:avLst/>
              </a:prstGeom>
            </p:spPr>
          </p:pic>
        </p:grpSp>
      </p:grpSp>
      <p:pic>
        <p:nvPicPr>
          <p:cNvPr id="11" name="图片 10" descr="未标题-6"/>
          <p:cNvPicPr>
            <a:picLocks noChangeAspect="1"/>
          </p:cNvPicPr>
          <p:nvPr/>
        </p:nvPicPr>
        <p:blipFill>
          <a:blip r:embed="rId40"/>
          <a:stretch>
            <a:fillRect/>
          </a:stretch>
        </p:blipFill>
        <p:spPr>
          <a:xfrm>
            <a:off x="3714115" y="1054735"/>
            <a:ext cx="4624705" cy="2912745"/>
          </a:xfrm>
          <a:prstGeom prst="rect">
            <a:avLst/>
          </a:prstGeom>
        </p:spPr>
      </p:pic>
      <p:sp>
        <p:nvSpPr>
          <p:cNvPr id="57" name="圆角矩形 56"/>
          <p:cNvSpPr/>
          <p:nvPr>
            <p:custDataLst>
              <p:tags r:id="rId6"/>
            </p:custDataLst>
          </p:nvPr>
        </p:nvSpPr>
        <p:spPr>
          <a:xfrm>
            <a:off x="8733790" y="2327910"/>
            <a:ext cx="1967865" cy="803275"/>
          </a:xfrm>
          <a:prstGeom prst="roundRect">
            <a:avLst>
              <a:gd name="adj" fmla="val 5698"/>
            </a:avLst>
          </a:prstGeom>
          <a:gradFill>
            <a:gsLst>
              <a:gs pos="0">
                <a:srgbClr val="23FFFF">
                  <a:alpha val="8000"/>
                </a:srgbClr>
              </a:gs>
              <a:gs pos="100000">
                <a:srgbClr val="FFFFFF">
                  <a:alpha val="9000"/>
                </a:srgbClr>
              </a:gs>
            </a:gsLst>
            <a:path path="circle">
              <a:fillToRect r="100000" b="100000"/>
            </a:path>
            <a:tileRect l="-100000" t="-100000"/>
          </a:gradFill>
          <a:ln w="12700">
            <a:gradFill>
              <a:gsLst>
                <a:gs pos="77000">
                  <a:srgbClr val="23FFFF">
                    <a:alpha val="10000"/>
                  </a:srgbClr>
                </a:gs>
                <a:gs pos="10000">
                  <a:srgbClr val="23FFFF"/>
                </a:gs>
                <a:gs pos="0">
                  <a:srgbClr val="23FFFF">
                    <a:alpha val="12000"/>
                  </a:srgbClr>
                </a:gs>
                <a:gs pos="25000">
                  <a:srgbClr val="23FFFF">
                    <a:alpha val="10000"/>
                  </a:srgbClr>
                </a:gs>
                <a:gs pos="88000">
                  <a:srgbClr val="23FFFF">
                    <a:alpha val="0"/>
                  </a:srgbClr>
                </a:gs>
              </a:gsLst>
              <a:lin ang="1350000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200">
              <a:latin typeface="优设标题黑" panose="00000500000000000000" charset="-122"/>
              <a:ea typeface="优设标题黑" panose="00000500000000000000" charset="-122"/>
              <a:cs typeface="华文中宋" panose="02010600040101010101" charset="-122"/>
            </a:endParaRPr>
          </a:p>
        </p:txBody>
      </p:sp>
      <p:sp>
        <p:nvSpPr>
          <p:cNvPr id="58" name="任意多边形: 形状 62"/>
          <p:cNvSpPr/>
          <p:nvPr>
            <p:custDataLst>
              <p:tags r:id="rId7"/>
            </p:custDataLst>
          </p:nvPr>
        </p:nvSpPr>
        <p:spPr>
          <a:xfrm>
            <a:off x="8733155" y="2328545"/>
            <a:ext cx="1969135" cy="91440"/>
          </a:xfrm>
          <a:custGeom>
            <a:avLst/>
            <a:gdLst>
              <a:gd name="connsiteX0" fmla="*/ 153332 w 2725910"/>
              <a:gd name="connsiteY0" fmla="*/ 0 h 1537859"/>
              <a:gd name="connsiteX1" fmla="*/ 2572578 w 2725910"/>
              <a:gd name="connsiteY1" fmla="*/ 0 h 1537859"/>
              <a:gd name="connsiteX2" fmla="*/ 2725910 w 2725910"/>
              <a:gd name="connsiteY2" fmla="*/ 153332 h 1537859"/>
              <a:gd name="connsiteX3" fmla="*/ 2725910 w 2725910"/>
              <a:gd name="connsiteY3" fmla="*/ 1537859 h 1537859"/>
              <a:gd name="connsiteX4" fmla="*/ 0 w 2725910"/>
              <a:gd name="connsiteY4" fmla="*/ 1537859 h 1537859"/>
              <a:gd name="connsiteX5" fmla="*/ 0 w 2725910"/>
              <a:gd name="connsiteY5" fmla="*/ 153332 h 1537859"/>
              <a:gd name="connsiteX6" fmla="*/ 153332 w 2725910"/>
              <a:gd name="connsiteY6" fmla="*/ 0 h 153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5910" h="1537859">
                <a:moveTo>
                  <a:pt x="153332" y="0"/>
                </a:moveTo>
                <a:lnTo>
                  <a:pt x="2572578" y="0"/>
                </a:lnTo>
                <a:cubicBezTo>
                  <a:pt x="2657261" y="0"/>
                  <a:pt x="2725910" y="68649"/>
                  <a:pt x="2725910" y="153332"/>
                </a:cubicBezTo>
                <a:lnTo>
                  <a:pt x="2725910" y="1537859"/>
                </a:lnTo>
                <a:lnTo>
                  <a:pt x="0" y="1537859"/>
                </a:lnTo>
                <a:lnTo>
                  <a:pt x="0" y="153332"/>
                </a:lnTo>
                <a:cubicBezTo>
                  <a:pt x="0" y="68649"/>
                  <a:pt x="68649" y="0"/>
                  <a:pt x="153332" y="0"/>
                </a:cubicBezTo>
                <a:close/>
              </a:path>
            </a:pathLst>
          </a:custGeom>
          <a:gradFill flip="none" rotWithShape="1">
            <a:gsLst>
              <a:gs pos="0">
                <a:srgbClr val="23FFFF">
                  <a:alpha val="20000"/>
                </a:srgbClr>
              </a:gs>
              <a:gs pos="100000">
                <a:srgbClr val="23FFFF"/>
              </a:gs>
            </a:gsLst>
            <a:lin ang="0" scaled="1"/>
            <a:tileRect/>
          </a:gradFill>
          <a:ln>
            <a:noFill/>
          </a:ln>
          <a:effectLst>
            <a:outerShdw blurRad="203200" dist="88900" dir="2700000" sx="98000" sy="98000" algn="tl" rotWithShape="0">
              <a:schemeClr val="accent1">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C9B44B"/>
              </a:solidFill>
              <a:effectLst/>
              <a:uLnTx/>
              <a:uFillTx/>
              <a:latin typeface="优设标题黑" panose="00000500000000000000" charset="-122"/>
              <a:ea typeface="优设标题黑" panose="00000500000000000000" charset="-122"/>
              <a:cs typeface="+mn-ea"/>
              <a:sym typeface="+mn-lt"/>
            </a:endParaRPr>
          </a:p>
        </p:txBody>
      </p:sp>
      <p:sp>
        <p:nvSpPr>
          <p:cNvPr id="59" name="文本框 58"/>
          <p:cNvSpPr txBox="1"/>
          <p:nvPr>
            <p:custDataLst>
              <p:tags r:id="rId8"/>
            </p:custDataLst>
          </p:nvPr>
        </p:nvSpPr>
        <p:spPr>
          <a:xfrm>
            <a:off x="8839200" y="2639060"/>
            <a:ext cx="1780540" cy="537210"/>
          </a:xfrm>
          <a:prstGeom prst="rect">
            <a:avLst/>
          </a:prstGeom>
          <a:noFill/>
        </p:spPr>
        <p:txBody>
          <a:bodyPr wrap="square" rtlCol="0">
            <a:spAutoFit/>
          </a:bodyPr>
          <a:lstStyle>
            <a:defPPr>
              <a:defRPr lang="zh-CN"/>
            </a:defPPr>
            <a:lvl1pPr marL="285750" indent="-144145">
              <a:lnSpc>
                <a:spcPct val="120000"/>
              </a:lnSpc>
              <a:spcAft>
                <a:spcPts val="600"/>
              </a:spcAft>
              <a:buFont typeface="Arial" panose="020B0604020202020204" pitchFamily="34" charset="0"/>
              <a:buChar char="•"/>
              <a:defRPr sz="1200">
                <a:solidFill>
                  <a:schemeClr val="tx1">
                    <a:lumMod val="75000"/>
                    <a:lumOff val="25000"/>
                  </a:schemeClr>
                </a:solidFill>
              </a:defRPr>
            </a:lvl1pPr>
          </a:lstStyle>
          <a:p>
            <a:pPr marL="0" lvl="0" indent="0" algn="l">
              <a:lnSpc>
                <a:spcPct val="100000"/>
              </a:lnSpc>
              <a:buNone/>
              <a:defRPr/>
            </a:pPr>
            <a:r>
              <a:rPr lang="zh-CN" altLang="en-US" dirty="0">
                <a:solidFill>
                  <a:schemeClr val="tx2"/>
                </a:solidFill>
                <a:latin typeface="华文中宋" panose="02010600040101010101" charset="-122"/>
                <a:ea typeface="华文中宋" panose="02010600040101010101" charset="-122"/>
                <a:cs typeface="华文中宋" panose="02010600040101010101" charset="-122"/>
                <a:sym typeface="+mn-lt"/>
              </a:rPr>
              <a:t>跨区域支援、上站工程</a:t>
            </a:r>
          </a:p>
          <a:p>
            <a:pPr marL="0" lvl="0" indent="0" algn="l">
              <a:lnSpc>
                <a:spcPct val="100000"/>
              </a:lnSpc>
              <a:buNone/>
              <a:defRPr/>
            </a:pPr>
            <a:r>
              <a:rPr lang="zh-CN" altLang="en-US" dirty="0">
                <a:solidFill>
                  <a:schemeClr val="tx2"/>
                </a:solidFill>
                <a:latin typeface="华文中宋" panose="02010600040101010101" charset="-122"/>
                <a:ea typeface="华文中宋" panose="02010600040101010101" charset="-122"/>
                <a:cs typeface="华文中宋" panose="02010600040101010101" charset="-122"/>
                <a:sym typeface="+mn-lt"/>
              </a:rPr>
              <a:t>……</a:t>
            </a:r>
          </a:p>
        </p:txBody>
      </p:sp>
      <p:sp>
        <p:nvSpPr>
          <p:cNvPr id="60" name="文本框 59"/>
          <p:cNvSpPr txBox="1"/>
          <p:nvPr>
            <p:custDataLst>
              <p:tags r:id="rId9"/>
            </p:custDataLst>
          </p:nvPr>
        </p:nvSpPr>
        <p:spPr>
          <a:xfrm>
            <a:off x="8733790" y="2455545"/>
            <a:ext cx="1968500" cy="275590"/>
          </a:xfrm>
          <a:prstGeom prst="rect">
            <a:avLst/>
          </a:prstGeom>
          <a:noFill/>
        </p:spPr>
        <p:txBody>
          <a:bodyPr wrap="square" rtlCol="0">
            <a:spAutoFit/>
          </a:bodyPr>
          <a:lstStyle/>
          <a:p>
            <a:pPr algn="ctr"/>
            <a:r>
              <a:rPr lang="zh-CN" altLang="en-US" sz="1200" b="1">
                <a:solidFill>
                  <a:srgbClr val="23FFFF"/>
                </a:solidFill>
                <a:latin typeface="华文中宋" panose="02010600040101010101" charset="-122"/>
                <a:ea typeface="华文中宋" panose="02010600040101010101" charset="-122"/>
                <a:cs typeface="华文中宋" panose="02010600040101010101" charset="-122"/>
                <a:sym typeface="+mn-ea"/>
              </a:rPr>
              <a:t>场景</a:t>
            </a:r>
          </a:p>
        </p:txBody>
      </p:sp>
      <p:sp>
        <p:nvSpPr>
          <p:cNvPr id="64" name="圆角矩形 63"/>
          <p:cNvSpPr/>
          <p:nvPr>
            <p:custDataLst>
              <p:tags r:id="rId10"/>
            </p:custDataLst>
          </p:nvPr>
        </p:nvSpPr>
        <p:spPr>
          <a:xfrm>
            <a:off x="1395730" y="2235835"/>
            <a:ext cx="1967865" cy="987425"/>
          </a:xfrm>
          <a:prstGeom prst="roundRect">
            <a:avLst>
              <a:gd name="adj" fmla="val 5698"/>
            </a:avLst>
          </a:prstGeom>
          <a:gradFill>
            <a:gsLst>
              <a:gs pos="0">
                <a:srgbClr val="23FFFF">
                  <a:alpha val="8000"/>
                </a:srgbClr>
              </a:gs>
              <a:gs pos="100000">
                <a:srgbClr val="FFFFFF">
                  <a:alpha val="9000"/>
                </a:srgbClr>
              </a:gs>
            </a:gsLst>
            <a:path path="circle">
              <a:fillToRect r="100000" b="100000"/>
            </a:path>
            <a:tileRect l="-100000" t="-100000"/>
          </a:gradFill>
          <a:ln w="12700">
            <a:gradFill>
              <a:gsLst>
                <a:gs pos="77000">
                  <a:srgbClr val="23FFFF">
                    <a:alpha val="10000"/>
                  </a:srgbClr>
                </a:gs>
                <a:gs pos="10000">
                  <a:srgbClr val="23FFFF"/>
                </a:gs>
                <a:gs pos="0">
                  <a:srgbClr val="23FFFF">
                    <a:alpha val="12000"/>
                  </a:srgbClr>
                </a:gs>
                <a:gs pos="25000">
                  <a:srgbClr val="23FFFF">
                    <a:alpha val="10000"/>
                  </a:srgbClr>
                </a:gs>
                <a:gs pos="88000">
                  <a:srgbClr val="23FFFF"/>
                </a:gs>
              </a:gsLst>
              <a:lin ang="1890000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200">
              <a:latin typeface="优设标题黑" panose="00000500000000000000" charset="-122"/>
              <a:ea typeface="优设标题黑" panose="00000500000000000000" charset="-122"/>
              <a:cs typeface="华文中宋" panose="02010600040101010101" charset="-122"/>
            </a:endParaRPr>
          </a:p>
        </p:txBody>
      </p:sp>
      <p:sp>
        <p:nvSpPr>
          <p:cNvPr id="65" name="任意多边形: 形状 62"/>
          <p:cNvSpPr/>
          <p:nvPr>
            <p:custDataLst>
              <p:tags r:id="rId11"/>
            </p:custDataLst>
          </p:nvPr>
        </p:nvSpPr>
        <p:spPr>
          <a:xfrm>
            <a:off x="1395095" y="2236470"/>
            <a:ext cx="1969135" cy="91440"/>
          </a:xfrm>
          <a:custGeom>
            <a:avLst/>
            <a:gdLst>
              <a:gd name="connsiteX0" fmla="*/ 153332 w 2725910"/>
              <a:gd name="connsiteY0" fmla="*/ 0 h 1537859"/>
              <a:gd name="connsiteX1" fmla="*/ 2572578 w 2725910"/>
              <a:gd name="connsiteY1" fmla="*/ 0 h 1537859"/>
              <a:gd name="connsiteX2" fmla="*/ 2725910 w 2725910"/>
              <a:gd name="connsiteY2" fmla="*/ 153332 h 1537859"/>
              <a:gd name="connsiteX3" fmla="*/ 2725910 w 2725910"/>
              <a:gd name="connsiteY3" fmla="*/ 1537859 h 1537859"/>
              <a:gd name="connsiteX4" fmla="*/ 0 w 2725910"/>
              <a:gd name="connsiteY4" fmla="*/ 1537859 h 1537859"/>
              <a:gd name="connsiteX5" fmla="*/ 0 w 2725910"/>
              <a:gd name="connsiteY5" fmla="*/ 153332 h 1537859"/>
              <a:gd name="connsiteX6" fmla="*/ 153332 w 2725910"/>
              <a:gd name="connsiteY6" fmla="*/ 0 h 153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5910" h="1537859">
                <a:moveTo>
                  <a:pt x="153332" y="0"/>
                </a:moveTo>
                <a:lnTo>
                  <a:pt x="2572578" y="0"/>
                </a:lnTo>
                <a:cubicBezTo>
                  <a:pt x="2657261" y="0"/>
                  <a:pt x="2725910" y="68649"/>
                  <a:pt x="2725910" y="153332"/>
                </a:cubicBezTo>
                <a:lnTo>
                  <a:pt x="2725910" y="1537859"/>
                </a:lnTo>
                <a:lnTo>
                  <a:pt x="0" y="1537859"/>
                </a:lnTo>
                <a:lnTo>
                  <a:pt x="0" y="153332"/>
                </a:lnTo>
                <a:cubicBezTo>
                  <a:pt x="0" y="68649"/>
                  <a:pt x="68649" y="0"/>
                  <a:pt x="153332" y="0"/>
                </a:cubicBezTo>
                <a:close/>
              </a:path>
            </a:pathLst>
          </a:custGeom>
          <a:gradFill flip="none" rotWithShape="1">
            <a:gsLst>
              <a:gs pos="0">
                <a:srgbClr val="23FFFF">
                  <a:alpha val="20000"/>
                </a:srgbClr>
              </a:gs>
              <a:gs pos="100000">
                <a:srgbClr val="23FFFF"/>
              </a:gs>
            </a:gsLst>
            <a:lin ang="0" scaled="1"/>
            <a:tileRect/>
          </a:gradFill>
          <a:ln>
            <a:noFill/>
          </a:ln>
          <a:effectLst>
            <a:outerShdw blurRad="203200" dist="88900" dir="2700000" sx="98000" sy="98000" algn="tl" rotWithShape="0">
              <a:schemeClr val="accent1">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优设标题黑" panose="00000500000000000000" charset="-122"/>
              <a:ea typeface="优设标题黑" panose="00000500000000000000" charset="-122"/>
              <a:cs typeface="+mn-ea"/>
              <a:sym typeface="+mn-lt"/>
            </a:endParaRPr>
          </a:p>
        </p:txBody>
      </p:sp>
      <p:sp>
        <p:nvSpPr>
          <p:cNvPr id="66" name="文本框 65"/>
          <p:cNvSpPr txBox="1"/>
          <p:nvPr>
            <p:custDataLst>
              <p:tags r:id="rId12"/>
            </p:custDataLst>
          </p:nvPr>
        </p:nvSpPr>
        <p:spPr>
          <a:xfrm>
            <a:off x="1609090" y="2672080"/>
            <a:ext cx="1832610" cy="537210"/>
          </a:xfrm>
          <a:prstGeom prst="rect">
            <a:avLst/>
          </a:prstGeom>
          <a:noFill/>
        </p:spPr>
        <p:txBody>
          <a:bodyPr wrap="square" rtlCol="0">
            <a:spAutoFit/>
          </a:bodyPr>
          <a:lstStyle>
            <a:defPPr>
              <a:defRPr lang="zh-CN"/>
            </a:defPPr>
            <a:lvl1pPr marL="285750" indent="-144145">
              <a:lnSpc>
                <a:spcPct val="120000"/>
              </a:lnSpc>
              <a:spcAft>
                <a:spcPts val="600"/>
              </a:spcAft>
              <a:buFont typeface="Arial" panose="020B0604020202020204" pitchFamily="34" charset="0"/>
              <a:buChar char="•"/>
              <a:defRPr sz="1200">
                <a:solidFill>
                  <a:schemeClr val="tx1">
                    <a:lumMod val="75000"/>
                    <a:lumOff val="25000"/>
                  </a:schemeClr>
                </a:solidFill>
              </a:defRPr>
            </a:lvl1pPr>
          </a:lstStyle>
          <a:p>
            <a:pPr marL="0" lvl="0" indent="0">
              <a:lnSpc>
                <a:spcPct val="100000"/>
              </a:lnSpc>
              <a:buNone/>
              <a:defRPr/>
            </a:pPr>
            <a:r>
              <a:rPr lang="zh-CN" altLang="en-US" dirty="0">
                <a:solidFill>
                  <a:schemeClr val="tx2"/>
                </a:solidFill>
                <a:latin typeface="华文中宋" panose="02010600040101010101" charset="-122"/>
                <a:ea typeface="华文中宋" panose="02010600040101010101" charset="-122"/>
                <a:cs typeface="+mn-ea"/>
                <a:sym typeface="+mn-lt"/>
              </a:rPr>
              <a:t>精准服务、数据安全</a:t>
            </a:r>
          </a:p>
          <a:p>
            <a:pPr marL="0" lvl="0" indent="0">
              <a:lnSpc>
                <a:spcPct val="100000"/>
              </a:lnSpc>
              <a:buNone/>
              <a:defRPr/>
            </a:pPr>
            <a:r>
              <a:rPr lang="zh-CN" altLang="en-US" dirty="0">
                <a:solidFill>
                  <a:schemeClr val="tx2"/>
                </a:solidFill>
                <a:latin typeface="华文中宋" panose="02010600040101010101" charset="-122"/>
                <a:ea typeface="华文中宋" panose="02010600040101010101" charset="-122"/>
                <a:cs typeface="+mn-ea"/>
                <a:sym typeface="+mn-lt"/>
              </a:rPr>
              <a:t>使用便捷、快速定位</a:t>
            </a:r>
          </a:p>
        </p:txBody>
      </p:sp>
      <p:sp>
        <p:nvSpPr>
          <p:cNvPr id="72" name="文本框 71"/>
          <p:cNvSpPr txBox="1"/>
          <p:nvPr>
            <p:custDataLst>
              <p:tags r:id="rId13"/>
            </p:custDataLst>
          </p:nvPr>
        </p:nvSpPr>
        <p:spPr>
          <a:xfrm>
            <a:off x="1395730" y="2363470"/>
            <a:ext cx="1968500" cy="275590"/>
          </a:xfrm>
          <a:prstGeom prst="rect">
            <a:avLst/>
          </a:prstGeom>
          <a:noFill/>
        </p:spPr>
        <p:txBody>
          <a:bodyPr wrap="square" rtlCol="0">
            <a:spAutoFit/>
          </a:bodyPr>
          <a:lstStyle/>
          <a:p>
            <a:pPr algn="ctr"/>
            <a:r>
              <a:rPr lang="zh-CN" altLang="en-US" sz="1200" b="1">
                <a:solidFill>
                  <a:srgbClr val="23FFFF"/>
                </a:solidFill>
                <a:latin typeface="华文中宋" panose="02010600040101010101" charset="-122"/>
                <a:ea typeface="华文中宋" panose="02010600040101010101" charset="-122"/>
                <a:cs typeface="华文中宋" panose="02010600040101010101" charset="-122"/>
                <a:sym typeface="+mn-ea"/>
              </a:rPr>
              <a:t>优势</a:t>
            </a:r>
          </a:p>
        </p:txBody>
      </p:sp>
      <p:sp>
        <p:nvSpPr>
          <p:cNvPr id="10" name="椭圆 9"/>
          <p:cNvSpPr/>
          <p:nvPr>
            <p:custDataLst>
              <p:tags r:id="rId14"/>
            </p:custDataLst>
          </p:nvPr>
        </p:nvSpPr>
        <p:spPr>
          <a:xfrm>
            <a:off x="9864725" y="4977765"/>
            <a:ext cx="1531620" cy="1531620"/>
          </a:xfrm>
          <a:prstGeom prst="ellipse">
            <a:avLst/>
          </a:prstGeom>
          <a:gradFill>
            <a:gsLst>
              <a:gs pos="0">
                <a:srgbClr val="23FFFF">
                  <a:alpha val="60000"/>
                </a:srgbClr>
              </a:gs>
              <a:gs pos="50000">
                <a:srgbClr val="23FFFF">
                  <a:alpha val="0"/>
                </a:srgbClr>
              </a:gs>
              <a:gs pos="100000">
                <a:srgbClr val="23FFFF">
                  <a:alpha val="60000"/>
                </a:srgbClr>
              </a:gs>
            </a:gsLst>
            <a:lin ang="10800000" scaled="1"/>
          </a:gradFill>
          <a:ln w="31750">
            <a:gradFill flip="none" rotWithShape="1">
              <a:gsLst>
                <a:gs pos="100000">
                  <a:schemeClr val="accent1">
                    <a:alpha val="5000"/>
                  </a:schemeClr>
                </a:gs>
                <a:gs pos="0">
                  <a:schemeClr val="accent1">
                    <a:alpha val="6000"/>
                  </a:schemeClr>
                </a:gs>
                <a:gs pos="73000">
                  <a:srgbClr val="066DCA">
                    <a:alpha val="0"/>
                  </a:srgbClr>
                </a:gs>
                <a:gs pos="30000">
                  <a:schemeClr val="accent1">
                    <a:alpha val="0"/>
                  </a:schemeClr>
                </a:gs>
              </a:gsLst>
              <a:lin ang="10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latin typeface="优设标题黑" panose="00000500000000000000" charset="-122"/>
              <a:ea typeface="优设标题黑" panose="00000500000000000000" charset="-122"/>
              <a:cs typeface="华文中宋" panose="02010600040101010101" charset="-122"/>
            </a:endParaRPr>
          </a:p>
        </p:txBody>
      </p:sp>
      <p:sp>
        <p:nvSpPr>
          <p:cNvPr id="12" name="椭圆 11"/>
          <p:cNvSpPr/>
          <p:nvPr>
            <p:custDataLst>
              <p:tags r:id="rId15"/>
            </p:custDataLst>
          </p:nvPr>
        </p:nvSpPr>
        <p:spPr>
          <a:xfrm>
            <a:off x="10058400" y="5171440"/>
            <a:ext cx="1144270" cy="1144270"/>
          </a:xfrm>
          <a:prstGeom prst="ellipse">
            <a:avLst/>
          </a:prstGeom>
          <a:solidFill>
            <a:srgbClr val="23FFFF">
              <a:alpha val="25000"/>
            </a:srgbClr>
          </a:solidFill>
          <a:ln>
            <a:noFill/>
          </a:ln>
          <a:effectLst>
            <a:outerShdw blurRad="254000" dist="38100" dir="2700000" algn="tl" rotWithShape="0">
              <a:srgbClr val="00B0F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latin typeface="优设标题黑" panose="00000500000000000000" charset="-122"/>
              <a:ea typeface="优设标题黑" panose="00000500000000000000" charset="-122"/>
              <a:cs typeface="华文中宋" panose="02010600040101010101" charset="-122"/>
            </a:endParaRPr>
          </a:p>
        </p:txBody>
      </p:sp>
      <p:sp>
        <p:nvSpPr>
          <p:cNvPr id="14" name="文本框 13"/>
          <p:cNvSpPr txBox="1"/>
          <p:nvPr>
            <p:custDataLst>
              <p:tags r:id="rId16"/>
            </p:custDataLst>
          </p:nvPr>
        </p:nvSpPr>
        <p:spPr>
          <a:xfrm>
            <a:off x="10266680" y="5781040"/>
            <a:ext cx="795020" cy="27559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schemeClr val="tx2"/>
                </a:solidFill>
                <a:effectLst/>
                <a:uLnTx/>
                <a:uFillTx/>
                <a:latin typeface="华文中宋" panose="02010600040101010101" charset="-122"/>
                <a:ea typeface="华文中宋" panose="02010600040101010101" charset="-122"/>
                <a:cs typeface="华文中宋" panose="02010600040101010101" charset="-122"/>
              </a:rPr>
              <a:t>支援人员</a:t>
            </a:r>
          </a:p>
        </p:txBody>
      </p:sp>
      <p:grpSp>
        <p:nvGrpSpPr>
          <p:cNvPr id="8" name="组合 7"/>
          <p:cNvGrpSpPr/>
          <p:nvPr/>
        </p:nvGrpSpPr>
        <p:grpSpPr>
          <a:xfrm>
            <a:off x="229235" y="130175"/>
            <a:ext cx="6963410" cy="508635"/>
            <a:chOff x="361" y="205"/>
            <a:chExt cx="10966" cy="801"/>
          </a:xfrm>
        </p:grpSpPr>
        <p:sp>
          <p:nvSpPr>
            <p:cNvPr id="4" name="AutoShape 16"/>
            <p:cNvSpPr/>
            <p:nvPr/>
          </p:nvSpPr>
          <p:spPr>
            <a:xfrm>
              <a:off x="361" y="247"/>
              <a:ext cx="133" cy="133"/>
            </a:xfrm>
            <a:prstGeom prst="ellipse">
              <a:avLst/>
            </a:prstGeom>
            <a:solidFill>
              <a:srgbClr val="23FFFF"/>
            </a:solidFill>
          </p:spPr>
          <p:txBody>
            <a:bodyPr/>
            <a:lstStyle/>
            <a:p>
              <a:endParaRPr lang="zh-CN" altLang="en-US"/>
            </a:p>
          </p:txBody>
        </p:sp>
        <p:sp>
          <p:nvSpPr>
            <p:cNvPr id="9"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13"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15"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16"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21" name="AutoShape 21"/>
            <p:cNvSpPr/>
            <p:nvPr/>
          </p:nvSpPr>
          <p:spPr>
            <a:xfrm>
              <a:off x="361" y="432"/>
              <a:ext cx="133" cy="133"/>
            </a:xfrm>
            <a:prstGeom prst="ellipse">
              <a:avLst/>
            </a:prstGeom>
            <a:solidFill>
              <a:srgbClr val="23FFFF"/>
            </a:solidFill>
          </p:spPr>
          <p:txBody>
            <a:bodyPr/>
            <a:lstStyle/>
            <a:p>
              <a:endParaRPr lang="zh-CN" altLang="en-US"/>
            </a:p>
          </p:txBody>
        </p:sp>
        <p:sp>
          <p:nvSpPr>
            <p:cNvPr id="22"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23"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24"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25"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26" name="AutoShape 26"/>
            <p:cNvSpPr/>
            <p:nvPr/>
          </p:nvSpPr>
          <p:spPr>
            <a:xfrm>
              <a:off x="361" y="617"/>
              <a:ext cx="133" cy="133"/>
            </a:xfrm>
            <a:prstGeom prst="ellipse">
              <a:avLst/>
            </a:prstGeom>
            <a:solidFill>
              <a:srgbClr val="23FFFF"/>
            </a:solidFill>
          </p:spPr>
          <p:txBody>
            <a:bodyPr/>
            <a:lstStyle/>
            <a:p>
              <a:endParaRPr lang="zh-CN" altLang="en-US"/>
            </a:p>
          </p:txBody>
        </p:sp>
        <p:sp>
          <p:nvSpPr>
            <p:cNvPr id="27"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28"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29"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30"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33" name="AutoShape 31"/>
            <p:cNvSpPr/>
            <p:nvPr/>
          </p:nvSpPr>
          <p:spPr>
            <a:xfrm>
              <a:off x="361" y="803"/>
              <a:ext cx="133" cy="133"/>
            </a:xfrm>
            <a:prstGeom prst="ellipse">
              <a:avLst/>
            </a:prstGeom>
            <a:solidFill>
              <a:srgbClr val="23FFFF"/>
            </a:solidFill>
          </p:spPr>
          <p:txBody>
            <a:bodyPr/>
            <a:lstStyle/>
            <a:p>
              <a:endParaRPr lang="zh-CN" altLang="en-US"/>
            </a:p>
          </p:txBody>
        </p:sp>
        <p:sp>
          <p:nvSpPr>
            <p:cNvPr id="41"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42"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43"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44"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sp>
          <p:nvSpPr>
            <p:cNvPr id="45" name="文本框 44"/>
            <p:cNvSpPr txBox="1"/>
            <p:nvPr/>
          </p:nvSpPr>
          <p:spPr>
            <a:xfrm>
              <a:off x="1294" y="205"/>
              <a:ext cx="10033" cy="801"/>
            </a:xfrm>
            <a:prstGeom prst="rect">
              <a:avLst/>
            </a:prstGeom>
            <a:noFill/>
          </p:spPr>
          <p:txBody>
            <a:bodyPr wrap="square" rtlCol="0">
              <a:noAutofit/>
            </a:bodyPr>
            <a:lstStyle/>
            <a:p>
              <a:r>
                <a:rPr lang="zh-CN" altLang="en-US" sz="2800" b="1" dirty="0" err="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mn-ea"/>
                </a:rPr>
                <a:t>其它</a:t>
              </a:r>
              <a:r>
                <a:rPr lang="en-US" altLang="zh-CN" sz="2800" b="1" dirty="0">
                  <a:solidFill>
                    <a:srgbClr val="23FFFF">
                      <a:alpha val="100000"/>
                    </a:srgbClr>
                  </a:solidFill>
                  <a:latin typeface="华文中宋" panose="02010600040101010101" charset="-122"/>
                  <a:ea typeface="优设标题黑" panose="00000500000000000000" charset="-122"/>
                  <a:cs typeface="优设标题黑" panose="00000500000000000000" charset="-122"/>
                  <a:sym typeface="+mn-ea"/>
                </a:rPr>
                <a:t>AI</a:t>
              </a:r>
              <a:r>
                <a:rPr lang="zh-CN" altLang="en-US" sz="2800" b="1" dirty="0" err="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mn-ea"/>
                </a:rPr>
                <a:t>手段</a:t>
              </a:r>
              <a:r>
                <a:rPr lang="en-US" altLang="zh-CN" sz="2800" b="1" dirty="0">
                  <a:solidFill>
                    <a:srgbClr val="23FFFF">
                      <a:alpha val="100000"/>
                    </a:srgbClr>
                  </a:solidFill>
                  <a:latin typeface="华文中宋" panose="02010600040101010101" charset="-122"/>
                  <a:ea typeface="优设标题黑" panose="00000500000000000000" charset="-122"/>
                  <a:cs typeface="优设标题黑" panose="00000500000000000000" charset="-122"/>
                  <a:sym typeface="+mn-ea"/>
                </a:rPr>
                <a:t>-“</a:t>
              </a:r>
              <a:r>
                <a:rPr lang="zh-CN" altLang="en-US" sz="2800" b="1" dirty="0" err="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mn-ea"/>
                </a:rPr>
                <a:t>智能寻址助手</a:t>
              </a:r>
              <a:r>
                <a:rPr lang="en-US" altLang="zh-CN" sz="2800" b="1" dirty="0">
                  <a:solidFill>
                    <a:srgbClr val="23FFFF">
                      <a:alpha val="100000"/>
                    </a:srgbClr>
                  </a:solidFill>
                  <a:latin typeface="华文中宋" panose="02010600040101010101" charset="-122"/>
                  <a:ea typeface="优设标题黑" panose="00000500000000000000" charset="-122"/>
                  <a:cs typeface="优设标题黑" panose="00000500000000000000" charset="-122"/>
                  <a:sym typeface="+mn-ea"/>
                </a:rPr>
                <a:t>”</a:t>
              </a:r>
              <a:endParaRPr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a:p>
              <a:endParaRPr lang="zh-CN" altLang="en-US"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p:txBody>
        </p:sp>
      </p:grpSp>
      <p:grpSp>
        <p:nvGrpSpPr>
          <p:cNvPr id="48" name="组合 47"/>
          <p:cNvGrpSpPr/>
          <p:nvPr/>
        </p:nvGrpSpPr>
        <p:grpSpPr>
          <a:xfrm flipH="1">
            <a:off x="8813165" y="5230495"/>
            <a:ext cx="572770" cy="1446530"/>
            <a:chOff x="3842" y="7972"/>
            <a:chExt cx="902" cy="2278"/>
          </a:xfrm>
        </p:grpSpPr>
        <p:sp>
          <p:nvSpPr>
            <p:cNvPr id="49" name="图形 1"/>
            <p:cNvSpPr/>
            <p:nvPr>
              <p:custDataLst>
                <p:tags r:id="rId17"/>
              </p:custDataLst>
            </p:nvPr>
          </p:nvSpPr>
          <p:spPr>
            <a:xfrm rot="16200000" flipH="1" flipV="1">
              <a:off x="3651" y="8680"/>
              <a:ext cx="1325" cy="862"/>
            </a:xfrm>
            <a:custGeom>
              <a:avLst/>
              <a:gdLst>
                <a:gd name="connsiteX0" fmla="*/ 2721928 w 7153251"/>
                <a:gd name="connsiteY0" fmla="*/ 1956147 h 6858850"/>
                <a:gd name="connsiteX1" fmla="*/ 1705140 w 7153251"/>
                <a:gd name="connsiteY1" fmla="*/ 1956147 h 6858850"/>
                <a:gd name="connsiteX2" fmla="*/ 3577051 w 7153251"/>
                <a:gd name="connsiteY2" fmla="*/ 0 h 6858850"/>
                <a:gd name="connsiteX3" fmla="*/ 5448111 w 7153251"/>
                <a:gd name="connsiteY3" fmla="*/ 1956147 h 6858850"/>
                <a:gd name="connsiteX4" fmla="*/ 4431323 w 7153251"/>
                <a:gd name="connsiteY4" fmla="*/ 1956147 h 6858850"/>
                <a:gd name="connsiteX5" fmla="*/ 4240729 w 7153251"/>
                <a:gd name="connsiteY5" fmla="*/ 2152697 h 6858850"/>
                <a:gd name="connsiteX6" fmla="*/ 7153252 w 7153251"/>
                <a:gd name="connsiteY6" fmla="*/ 6858851 h 6858850"/>
                <a:gd name="connsiteX7" fmla="*/ 0 w 7153251"/>
                <a:gd name="connsiteY7" fmla="*/ 6858851 h 6858850"/>
                <a:gd name="connsiteX8" fmla="*/ 2912523 w 7153251"/>
                <a:gd name="connsiteY8" fmla="*/ 2152697 h 6858850"/>
                <a:gd name="connsiteX9" fmla="*/ 2721928 w 7153251"/>
                <a:gd name="connsiteY9" fmla="*/ 1956147 h 68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53251" h="6858850">
                  <a:moveTo>
                    <a:pt x="2721928" y="1956147"/>
                  </a:moveTo>
                  <a:lnTo>
                    <a:pt x="1705140" y="1956147"/>
                  </a:lnTo>
                  <a:lnTo>
                    <a:pt x="3577051" y="0"/>
                  </a:lnTo>
                  <a:lnTo>
                    <a:pt x="5448111" y="1956147"/>
                  </a:lnTo>
                  <a:lnTo>
                    <a:pt x="4431323" y="1956147"/>
                  </a:lnTo>
                  <a:cubicBezTo>
                    <a:pt x="4324114" y="1956147"/>
                    <a:pt x="4237325" y="2045488"/>
                    <a:pt x="4240729" y="2152697"/>
                  </a:cubicBezTo>
                  <a:cubicBezTo>
                    <a:pt x="4268808" y="3066530"/>
                    <a:pt x="4543638" y="6858851"/>
                    <a:pt x="7153252" y="6858851"/>
                  </a:cubicBezTo>
                  <a:lnTo>
                    <a:pt x="0" y="6858851"/>
                  </a:lnTo>
                  <a:cubicBezTo>
                    <a:pt x="2609614" y="6858851"/>
                    <a:pt x="2884444" y="3067381"/>
                    <a:pt x="2912523" y="2152697"/>
                  </a:cubicBezTo>
                  <a:cubicBezTo>
                    <a:pt x="2915927" y="2045488"/>
                    <a:pt x="2829989" y="1956147"/>
                    <a:pt x="2721928" y="1956147"/>
                  </a:cubicBezTo>
                  <a:close/>
                </a:path>
              </a:pathLst>
            </a:custGeom>
            <a:gradFill>
              <a:gsLst>
                <a:gs pos="0">
                  <a:srgbClr val="23FFFF"/>
                </a:gs>
                <a:gs pos="100000">
                  <a:srgbClr val="23FFFF">
                    <a:alpha val="0"/>
                  </a:srgbClr>
                </a:gs>
              </a:gsLst>
              <a:lin ang="5400000" scaled="1"/>
            </a:gradFill>
            <a:ln w="15875" cap="flat">
              <a:gradFill>
                <a:gsLst>
                  <a:gs pos="0">
                    <a:srgbClr val="23FFFF"/>
                  </a:gs>
                  <a:gs pos="100000">
                    <a:srgbClr val="23FFFF">
                      <a:alpha val="0"/>
                    </a:srgbClr>
                  </a:gs>
                </a:gsLst>
                <a:lin ang="5400000" scaled="1"/>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46380" rtl="0" eaLnBrk="1" fontAlgn="auto" latinLnBrk="0" hangingPunct="0">
                <a:lnSpc>
                  <a:spcPct val="100000"/>
                </a:lnSpc>
                <a:spcBef>
                  <a:spcPts val="0"/>
                </a:spcBef>
                <a:spcAft>
                  <a:spcPts val="0"/>
                </a:spcAft>
                <a:buClrTx/>
                <a:buSzTx/>
                <a:buFontTx/>
                <a:buNone/>
                <a:defRPr/>
              </a:pPr>
              <a:endParaRPr kumimoji="0" lang="zh-CN" altLang="en-US" sz="1200" b="1" i="0" u="none" strike="noStrike" kern="0" cap="none" spc="0" normalizeH="0" baseline="0" noProof="0">
                <a:ln>
                  <a:noFill/>
                </a:ln>
                <a:solidFill>
                  <a:srgbClr val="FFFFFF"/>
                </a:solidFill>
                <a:effectLst/>
                <a:uLnTx/>
                <a:uFillTx/>
                <a:latin typeface="优设标题黑" panose="00000500000000000000" charset="-122"/>
                <a:ea typeface="优设标题黑" panose="00000500000000000000" charset="-122"/>
                <a:cs typeface="华文中宋" panose="02010600040101010101" charset="-122"/>
                <a:sym typeface="Helvetica Neue" panose="02000503000000020004"/>
              </a:endParaRPr>
            </a:p>
          </p:txBody>
        </p:sp>
        <p:sp>
          <p:nvSpPr>
            <p:cNvPr id="50" name="图形 1"/>
            <p:cNvSpPr/>
            <p:nvPr>
              <p:custDataLst>
                <p:tags r:id="rId18"/>
              </p:custDataLst>
            </p:nvPr>
          </p:nvSpPr>
          <p:spPr>
            <a:xfrm rot="16200000" flipH="1" flipV="1">
              <a:off x="3061" y="8753"/>
              <a:ext cx="2279" cy="717"/>
            </a:xfrm>
            <a:custGeom>
              <a:avLst/>
              <a:gdLst>
                <a:gd name="connsiteX0" fmla="*/ 2721928 w 7153251"/>
                <a:gd name="connsiteY0" fmla="*/ 1956147 h 6858850"/>
                <a:gd name="connsiteX1" fmla="*/ 1705140 w 7153251"/>
                <a:gd name="connsiteY1" fmla="*/ 1956147 h 6858850"/>
                <a:gd name="connsiteX2" fmla="*/ 3577051 w 7153251"/>
                <a:gd name="connsiteY2" fmla="*/ 0 h 6858850"/>
                <a:gd name="connsiteX3" fmla="*/ 5448111 w 7153251"/>
                <a:gd name="connsiteY3" fmla="*/ 1956147 h 6858850"/>
                <a:gd name="connsiteX4" fmla="*/ 4431323 w 7153251"/>
                <a:gd name="connsiteY4" fmla="*/ 1956147 h 6858850"/>
                <a:gd name="connsiteX5" fmla="*/ 4240729 w 7153251"/>
                <a:gd name="connsiteY5" fmla="*/ 2152697 h 6858850"/>
                <a:gd name="connsiteX6" fmla="*/ 7153252 w 7153251"/>
                <a:gd name="connsiteY6" fmla="*/ 6858851 h 6858850"/>
                <a:gd name="connsiteX7" fmla="*/ 0 w 7153251"/>
                <a:gd name="connsiteY7" fmla="*/ 6858851 h 6858850"/>
                <a:gd name="connsiteX8" fmla="*/ 2912523 w 7153251"/>
                <a:gd name="connsiteY8" fmla="*/ 2152697 h 6858850"/>
                <a:gd name="connsiteX9" fmla="*/ 2721928 w 7153251"/>
                <a:gd name="connsiteY9" fmla="*/ 1956147 h 68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53251" h="6858850">
                  <a:moveTo>
                    <a:pt x="2721928" y="1956147"/>
                  </a:moveTo>
                  <a:lnTo>
                    <a:pt x="1705140" y="1956147"/>
                  </a:lnTo>
                  <a:lnTo>
                    <a:pt x="3577051" y="0"/>
                  </a:lnTo>
                  <a:lnTo>
                    <a:pt x="5448111" y="1956147"/>
                  </a:lnTo>
                  <a:lnTo>
                    <a:pt x="4431323" y="1956147"/>
                  </a:lnTo>
                  <a:cubicBezTo>
                    <a:pt x="4324114" y="1956147"/>
                    <a:pt x="4237325" y="2045488"/>
                    <a:pt x="4240729" y="2152697"/>
                  </a:cubicBezTo>
                  <a:cubicBezTo>
                    <a:pt x="4268808" y="3066530"/>
                    <a:pt x="4543638" y="6858851"/>
                    <a:pt x="7153252" y="6858851"/>
                  </a:cubicBezTo>
                  <a:lnTo>
                    <a:pt x="0" y="6858851"/>
                  </a:lnTo>
                  <a:cubicBezTo>
                    <a:pt x="2609614" y="6858851"/>
                    <a:pt x="2884444" y="3067381"/>
                    <a:pt x="2912523" y="2152697"/>
                  </a:cubicBezTo>
                  <a:cubicBezTo>
                    <a:pt x="2915927" y="2045488"/>
                    <a:pt x="2829989" y="1956147"/>
                    <a:pt x="2721928" y="1956147"/>
                  </a:cubicBezTo>
                  <a:close/>
                </a:path>
              </a:pathLst>
            </a:custGeom>
            <a:noFill/>
            <a:ln w="6350" cap="flat">
              <a:gradFill>
                <a:gsLst>
                  <a:gs pos="0">
                    <a:srgbClr val="23FFFF">
                      <a:alpha val="0"/>
                    </a:srgbClr>
                  </a:gs>
                  <a:gs pos="66206">
                    <a:srgbClr val="23FFFF"/>
                  </a:gs>
                  <a:gs pos="39000">
                    <a:srgbClr val="23FFFF">
                      <a:alpha val="0"/>
                    </a:srgbClr>
                  </a:gs>
                  <a:gs pos="84000">
                    <a:srgbClr val="23FFFF">
                      <a:alpha val="0"/>
                    </a:srgbClr>
                  </a:gs>
                </a:gsLst>
                <a:lin ang="5400000" scaled="1"/>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46380" rtl="0" eaLnBrk="1" fontAlgn="auto" latinLnBrk="0" hangingPunct="0">
                <a:lnSpc>
                  <a:spcPct val="100000"/>
                </a:lnSpc>
                <a:spcBef>
                  <a:spcPts val="0"/>
                </a:spcBef>
                <a:spcAft>
                  <a:spcPts val="0"/>
                </a:spcAft>
                <a:buClrTx/>
                <a:buSzTx/>
                <a:buFontTx/>
                <a:buNone/>
                <a:defRPr/>
              </a:pPr>
              <a:endParaRPr kumimoji="0" lang="zh-CN" altLang="en-US" sz="1200" b="1" i="0" u="none" strike="noStrike" kern="0" cap="none" spc="0" normalizeH="0" baseline="0" noProof="0">
                <a:ln>
                  <a:noFill/>
                </a:ln>
                <a:solidFill>
                  <a:srgbClr val="FFFFFF"/>
                </a:solidFill>
                <a:effectLst/>
                <a:uLnTx/>
                <a:uFillTx/>
                <a:latin typeface="优设标题黑" panose="00000500000000000000" charset="-122"/>
                <a:ea typeface="优设标题黑" panose="00000500000000000000" charset="-122"/>
                <a:cs typeface="华文中宋" panose="02010600040101010101" charset="-122"/>
                <a:sym typeface="Helvetica Neue" panose="02000503000000020004"/>
              </a:endParaRPr>
            </a:p>
          </p:txBody>
        </p:sp>
      </p:gr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3340"/>
            <a:ext cx="12192000" cy="6927215"/>
          </a:xfrm>
          <a:prstGeom prst="rect">
            <a:avLst/>
          </a:prstGeom>
        </p:spPr>
      </p:pic>
      <p:pic>
        <p:nvPicPr>
          <p:cNvPr id="73" name="Picture 70"/>
          <p:cNvPicPr>
            <a:picLocks noChangeAspect="1"/>
          </p:cNvPicPr>
          <p:nvPr/>
        </p:nvPicPr>
        <p:blipFill>
          <a:blip r:embed="rId4" cstate="email"/>
          <a:stretch>
            <a:fillRect/>
          </a:stretch>
        </p:blipFill>
        <p:spPr>
          <a:xfrm>
            <a:off x="12065" y="777875"/>
            <a:ext cx="12179820" cy="6096000"/>
          </a:xfrm>
          <a:prstGeom prst="rect">
            <a:avLst/>
          </a:prstGeom>
        </p:spPr>
      </p:pic>
      <p:pic>
        <p:nvPicPr>
          <p:cNvPr id="180" name="图片 179" descr="C:/Users/DELL/Desktop/公司LOGO.png公司LOGO"/>
          <p:cNvPicPr>
            <a:picLocks noChangeAspect="1"/>
          </p:cNvPicPr>
          <p:nvPr/>
        </p:nvPicPr>
        <p:blipFill>
          <a:blip r:embed="rId5"/>
          <a:srcRect l="1778" r="1778"/>
          <a:stretch>
            <a:fillRect/>
          </a:stretch>
        </p:blipFill>
        <p:spPr>
          <a:xfrm>
            <a:off x="10363200" y="228600"/>
            <a:ext cx="2000250" cy="571500"/>
          </a:xfrm>
          <a:prstGeom prst="rect">
            <a:avLst/>
          </a:prstGeom>
        </p:spPr>
      </p:pic>
      <p:sp>
        <p:nvSpPr>
          <p:cNvPr id="32" name="矩形 31"/>
          <p:cNvSpPr/>
          <p:nvPr/>
        </p:nvSpPr>
        <p:spPr>
          <a:xfrm flipH="1" flipV="1">
            <a:off x="-16510" y="-53340"/>
            <a:ext cx="12220575" cy="6933565"/>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sp>
        <p:nvSpPr>
          <p:cNvPr id="62" name="椭圆 61"/>
          <p:cNvSpPr/>
          <p:nvPr/>
        </p:nvSpPr>
        <p:spPr>
          <a:xfrm>
            <a:off x="2275205" y="4345305"/>
            <a:ext cx="7641590" cy="1147445"/>
          </a:xfrm>
          <a:prstGeom prst="ellipse">
            <a:avLst/>
          </a:prstGeom>
          <a:gradFill flip="none" rotWithShape="1">
            <a:gsLst>
              <a:gs pos="100000">
                <a:srgbClr val="23FFFF">
                  <a:alpha val="30000"/>
                </a:srgbClr>
              </a:gs>
              <a:gs pos="42000">
                <a:srgbClr val="23FFFF">
                  <a:alpha val="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63" name="任意多边形: 形状 2"/>
          <p:cNvSpPr/>
          <p:nvPr/>
        </p:nvSpPr>
        <p:spPr bwMode="auto">
          <a:xfrm rot="16200000" flipV="1">
            <a:off x="4610100" y="222885"/>
            <a:ext cx="2995295" cy="6671945"/>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rgbClr val="23FFFF"/>
              </a:gs>
              <a:gs pos="100000">
                <a:srgbClr val="23FFFF">
                  <a:alpha val="0"/>
                </a:srgbClr>
              </a:gs>
            </a:gsLst>
            <a:lin ang="5400000" scaled="1"/>
            <a:tileRect/>
          </a:gradFill>
          <a:ln>
            <a:gradFill>
              <a:gsLst>
                <a:gs pos="100000">
                  <a:srgbClr val="23FFFF"/>
                </a:gs>
                <a:gs pos="65000">
                  <a:srgbClr val="23FF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5" name="任意多边形: 形状 3"/>
          <p:cNvSpPr/>
          <p:nvPr/>
        </p:nvSpPr>
        <p:spPr bwMode="auto">
          <a:xfrm rot="16200000" flipV="1">
            <a:off x="5457825" y="3224530"/>
            <a:ext cx="1301115" cy="1175385"/>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rgbClr val="23FFFF">
                  <a:alpha val="37000"/>
                </a:srgbClr>
              </a:gs>
              <a:gs pos="47000">
                <a:srgbClr val="23FFFF">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gradFill flip="none" rotWithShape="1">
                <a:gsLst>
                  <a:gs pos="0">
                    <a:schemeClr val="accent1">
                      <a:lumMod val="40000"/>
                      <a:lumOff val="60000"/>
                    </a:schemeClr>
                  </a:gs>
                  <a:gs pos="100000">
                    <a:schemeClr val="accent1"/>
                  </a:gs>
                </a:gsLst>
                <a:lin ang="2700000" scaled="1"/>
                <a:tileRect/>
              </a:gradFill>
              <a:effectLst>
                <a:outerShdw blurRad="342900" sx="102000" sy="102000" algn="ctr" rotWithShape="0">
                  <a:schemeClr val="accent1">
                    <a:alpha val="14000"/>
                  </a:schemeClr>
                </a:outerShdw>
              </a:effectLst>
              <a:uLnTx/>
              <a:uFillTx/>
              <a:cs typeface="+mn-ea"/>
              <a:sym typeface="+mn-lt"/>
            </a:endParaRPr>
          </a:p>
        </p:txBody>
      </p:sp>
      <p:sp>
        <p:nvSpPr>
          <p:cNvPr id="66" name="任意多边形: 形状 4"/>
          <p:cNvSpPr/>
          <p:nvPr/>
        </p:nvSpPr>
        <p:spPr bwMode="auto">
          <a:xfrm rot="16200000" flipV="1">
            <a:off x="5361305" y="3529330"/>
            <a:ext cx="1493520" cy="1668145"/>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rgbClr val="23FFFF">
                  <a:alpha val="40000"/>
                </a:srgbClr>
              </a:gs>
              <a:gs pos="100000">
                <a:srgbClr val="23FFFF">
                  <a:alpha val="0"/>
                </a:srgbClr>
              </a:gs>
            </a:gsLst>
            <a:lin ang="5400000" scaled="1"/>
            <a:tileRect/>
          </a:gradFill>
          <a:ln w="19050">
            <a:gradFill>
              <a:gsLst>
                <a:gs pos="100000">
                  <a:srgbClr val="23FFFF"/>
                </a:gs>
                <a:gs pos="55000">
                  <a:srgbClr val="23FF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gradFill flip="none" rotWithShape="1">
                <a:gsLst>
                  <a:gs pos="0">
                    <a:schemeClr val="accent1">
                      <a:lumMod val="40000"/>
                      <a:lumOff val="60000"/>
                    </a:schemeClr>
                  </a:gs>
                  <a:gs pos="100000">
                    <a:schemeClr val="accent1"/>
                  </a:gs>
                </a:gsLst>
                <a:lin ang="2700000" scaled="1"/>
                <a:tileRect/>
              </a:gradFill>
              <a:effectLst>
                <a:outerShdw blurRad="342900" sx="102000" sy="102000" algn="ctr" rotWithShape="0">
                  <a:schemeClr val="accent1">
                    <a:alpha val="14000"/>
                  </a:schemeClr>
                </a:outerShdw>
              </a:effectLst>
              <a:uLnTx/>
              <a:uFillTx/>
              <a:cs typeface="+mn-ea"/>
              <a:sym typeface="+mn-lt"/>
            </a:endParaRPr>
          </a:p>
        </p:txBody>
      </p:sp>
      <p:sp>
        <p:nvSpPr>
          <p:cNvPr id="67" name="箭头: 上 5"/>
          <p:cNvSpPr/>
          <p:nvPr/>
        </p:nvSpPr>
        <p:spPr>
          <a:xfrm>
            <a:off x="5569585" y="3625215"/>
            <a:ext cx="130810" cy="354965"/>
          </a:xfrm>
          <a:prstGeom prst="upArrow">
            <a:avLst>
              <a:gd name="adj1" fmla="val 50000"/>
              <a:gd name="adj2" fmla="val 71919"/>
            </a:avLst>
          </a:prstGeom>
          <a:gradFill flip="none" rotWithShape="0">
            <a:gsLst>
              <a:gs pos="0">
                <a:srgbClr val="23FFFF">
                  <a:alpha val="37000"/>
                </a:srgbClr>
              </a:gs>
              <a:gs pos="100000">
                <a:srgbClr val="23FFFF">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gradFill flip="none" rotWithShape="1">
                <a:gsLst>
                  <a:gs pos="0">
                    <a:schemeClr val="accent1">
                      <a:lumMod val="40000"/>
                      <a:lumOff val="60000"/>
                    </a:schemeClr>
                  </a:gs>
                  <a:gs pos="100000">
                    <a:schemeClr val="accent1"/>
                  </a:gs>
                </a:gsLst>
                <a:lin ang="2700000" scaled="1"/>
                <a:tileRect/>
              </a:gradFill>
              <a:effectLst>
                <a:outerShdw blurRad="342900" sx="102000" sy="102000" algn="ctr" rotWithShape="0">
                  <a:schemeClr val="accent1">
                    <a:alpha val="14000"/>
                  </a:schemeClr>
                </a:outerShdw>
              </a:effectLst>
              <a:uLnTx/>
              <a:uFillTx/>
              <a:cs typeface="+mn-ea"/>
              <a:sym typeface="+mn-lt"/>
            </a:endParaRPr>
          </a:p>
        </p:txBody>
      </p:sp>
      <p:sp>
        <p:nvSpPr>
          <p:cNvPr id="68" name="箭头: 上 6"/>
          <p:cNvSpPr/>
          <p:nvPr/>
        </p:nvSpPr>
        <p:spPr>
          <a:xfrm>
            <a:off x="6457950" y="3667760"/>
            <a:ext cx="163830" cy="309245"/>
          </a:xfrm>
          <a:prstGeom prst="upArrow">
            <a:avLst>
              <a:gd name="adj1" fmla="val 50000"/>
              <a:gd name="adj2" fmla="val 71919"/>
            </a:avLst>
          </a:prstGeom>
          <a:gradFill flip="none" rotWithShape="0">
            <a:gsLst>
              <a:gs pos="0">
                <a:srgbClr val="23FFFF">
                  <a:alpha val="37000"/>
                </a:srgbClr>
              </a:gs>
              <a:gs pos="100000">
                <a:srgbClr val="23FFFF">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gradFill flip="none" rotWithShape="1">
                <a:gsLst>
                  <a:gs pos="0">
                    <a:schemeClr val="accent1">
                      <a:lumMod val="40000"/>
                      <a:lumOff val="60000"/>
                    </a:schemeClr>
                  </a:gs>
                  <a:gs pos="100000">
                    <a:schemeClr val="accent1"/>
                  </a:gs>
                </a:gsLst>
                <a:lin ang="2700000" scaled="1"/>
                <a:tileRect/>
              </a:gradFill>
              <a:effectLst>
                <a:outerShdw blurRad="342900" sx="102000" sy="102000" algn="ctr" rotWithShape="0">
                  <a:schemeClr val="accent1">
                    <a:alpha val="14000"/>
                  </a:schemeClr>
                </a:outerShdw>
              </a:effectLst>
              <a:uLnTx/>
              <a:uFillTx/>
              <a:cs typeface="+mn-ea"/>
              <a:sym typeface="+mn-lt"/>
            </a:endParaRPr>
          </a:p>
        </p:txBody>
      </p:sp>
      <p:sp>
        <p:nvSpPr>
          <p:cNvPr id="69" name="椭圆 68"/>
          <p:cNvSpPr/>
          <p:nvPr/>
        </p:nvSpPr>
        <p:spPr>
          <a:xfrm>
            <a:off x="3282950" y="4552315"/>
            <a:ext cx="5625465" cy="734695"/>
          </a:xfrm>
          <a:prstGeom prst="ellipse">
            <a:avLst/>
          </a:prstGeom>
          <a:gradFill flip="none" rotWithShape="1">
            <a:gsLst>
              <a:gs pos="100000">
                <a:srgbClr val="23FFFF">
                  <a:alpha val="25000"/>
                </a:srgbClr>
              </a:gs>
              <a:gs pos="42000">
                <a:srgbClr val="23FFFF">
                  <a:alpha val="0"/>
                </a:srgbClr>
              </a:gs>
            </a:gsLst>
            <a:lin ang="5400000" scaled="0"/>
            <a:tileRect/>
          </a:gradFill>
          <a:ln>
            <a:gradFill>
              <a:gsLst>
                <a:gs pos="11000">
                  <a:srgbClr val="23FFFF">
                    <a:alpha val="0"/>
                  </a:srgbClr>
                </a:gs>
                <a:gs pos="100000">
                  <a:srgbClr val="23FFFF">
                    <a:alpha val="49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gradFill flip="none" rotWithShape="1">
                <a:gsLst>
                  <a:gs pos="0">
                    <a:schemeClr val="accent1">
                      <a:lumMod val="40000"/>
                      <a:lumOff val="60000"/>
                    </a:schemeClr>
                  </a:gs>
                  <a:gs pos="100000">
                    <a:schemeClr val="accent1"/>
                  </a:gs>
                </a:gsLst>
                <a:lin ang="2700000" scaled="1"/>
                <a:tileRect/>
              </a:gradFill>
              <a:effectLst>
                <a:outerShdw blurRad="342900" sx="102000" sy="102000" algn="ctr" rotWithShape="0">
                  <a:schemeClr val="accent1">
                    <a:alpha val="14000"/>
                  </a:schemeClr>
                </a:outerShdw>
              </a:effectLst>
              <a:uLnTx/>
              <a:uFillTx/>
              <a:cs typeface="+mn-ea"/>
              <a:sym typeface="+mn-lt"/>
            </a:endParaRPr>
          </a:p>
        </p:txBody>
      </p:sp>
      <p:sp>
        <p:nvSpPr>
          <p:cNvPr id="70" name="椭圆 69"/>
          <p:cNvSpPr/>
          <p:nvPr/>
        </p:nvSpPr>
        <p:spPr>
          <a:xfrm>
            <a:off x="4084955" y="4672965"/>
            <a:ext cx="4022725" cy="492125"/>
          </a:xfrm>
          <a:prstGeom prst="ellipse">
            <a:avLst/>
          </a:prstGeom>
          <a:gradFill flip="none" rotWithShape="1">
            <a:gsLst>
              <a:gs pos="100000">
                <a:srgbClr val="C9B44B">
                  <a:alpha val="0"/>
                </a:srgbClr>
              </a:gs>
              <a:gs pos="42000">
                <a:srgbClr val="C9B44B">
                  <a:alpha val="0"/>
                </a:srgbClr>
              </a:gs>
            </a:gsLst>
            <a:lin ang="5400000" scaled="0"/>
            <a:tileRect/>
          </a:gradFill>
          <a:ln>
            <a:gradFill>
              <a:gsLst>
                <a:gs pos="15000">
                  <a:srgbClr val="23FFFF">
                    <a:alpha val="0"/>
                  </a:srgbClr>
                </a:gs>
                <a:gs pos="100000">
                  <a:srgbClr val="23FF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gradFill flip="none" rotWithShape="1">
                <a:gsLst>
                  <a:gs pos="0">
                    <a:schemeClr val="accent1">
                      <a:lumMod val="40000"/>
                      <a:lumOff val="60000"/>
                    </a:schemeClr>
                  </a:gs>
                  <a:gs pos="100000">
                    <a:schemeClr val="accent1"/>
                  </a:gs>
                </a:gsLst>
                <a:lin ang="2700000" scaled="1"/>
                <a:tileRect/>
              </a:gradFill>
              <a:effectLst>
                <a:outerShdw blurRad="342900" sx="102000" sy="102000" algn="ctr" rotWithShape="0">
                  <a:schemeClr val="accent1">
                    <a:alpha val="14000"/>
                  </a:schemeClr>
                </a:outerShdw>
              </a:effectLst>
              <a:uLnTx/>
              <a:uFillTx/>
              <a:cs typeface="+mn-ea"/>
              <a:sym typeface="+mn-lt"/>
            </a:endParaRPr>
          </a:p>
        </p:txBody>
      </p:sp>
      <p:sp>
        <p:nvSpPr>
          <p:cNvPr id="71" name="箭头: 上 10"/>
          <p:cNvSpPr/>
          <p:nvPr/>
        </p:nvSpPr>
        <p:spPr>
          <a:xfrm>
            <a:off x="5161280" y="4129405"/>
            <a:ext cx="163830" cy="309245"/>
          </a:xfrm>
          <a:prstGeom prst="upArrow">
            <a:avLst>
              <a:gd name="adj1" fmla="val 50000"/>
              <a:gd name="adj2" fmla="val 71919"/>
            </a:avLst>
          </a:prstGeom>
          <a:gradFill flip="none" rotWithShape="0">
            <a:gsLst>
              <a:gs pos="0">
                <a:srgbClr val="23FFFF">
                  <a:alpha val="37000"/>
                </a:srgbClr>
              </a:gs>
              <a:gs pos="100000">
                <a:srgbClr val="23FFFF">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gradFill flip="none" rotWithShape="1">
                <a:gsLst>
                  <a:gs pos="0">
                    <a:schemeClr val="accent1">
                      <a:lumMod val="40000"/>
                      <a:lumOff val="60000"/>
                    </a:schemeClr>
                  </a:gs>
                  <a:gs pos="100000">
                    <a:schemeClr val="accent1"/>
                  </a:gs>
                </a:gsLst>
                <a:lin ang="2700000" scaled="1"/>
                <a:tileRect/>
              </a:gradFill>
              <a:effectLst>
                <a:outerShdw blurRad="342900" sx="102000" sy="102000" algn="ctr" rotWithShape="0">
                  <a:schemeClr val="accent1">
                    <a:alpha val="14000"/>
                  </a:schemeClr>
                </a:outerShdw>
              </a:effectLst>
              <a:uLnTx/>
              <a:uFillTx/>
              <a:cs typeface="+mn-ea"/>
              <a:sym typeface="+mn-lt"/>
            </a:endParaRPr>
          </a:p>
        </p:txBody>
      </p:sp>
      <p:sp>
        <p:nvSpPr>
          <p:cNvPr id="72" name="箭头: 上 11"/>
          <p:cNvSpPr/>
          <p:nvPr/>
        </p:nvSpPr>
        <p:spPr>
          <a:xfrm>
            <a:off x="6828155" y="4194175"/>
            <a:ext cx="89535" cy="168275"/>
          </a:xfrm>
          <a:prstGeom prst="upArrow">
            <a:avLst>
              <a:gd name="adj1" fmla="val 50000"/>
              <a:gd name="adj2" fmla="val 71919"/>
            </a:avLst>
          </a:prstGeom>
          <a:gradFill flip="none" rotWithShape="0">
            <a:gsLst>
              <a:gs pos="0">
                <a:srgbClr val="23FFFF">
                  <a:alpha val="37000"/>
                </a:srgbClr>
              </a:gs>
              <a:gs pos="100000">
                <a:srgbClr val="23FFFF">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gradFill flip="none" rotWithShape="1">
                <a:gsLst>
                  <a:gs pos="0">
                    <a:schemeClr val="accent1">
                      <a:lumMod val="40000"/>
                      <a:lumOff val="60000"/>
                    </a:schemeClr>
                  </a:gs>
                  <a:gs pos="100000">
                    <a:schemeClr val="accent1"/>
                  </a:gs>
                </a:gsLst>
                <a:lin ang="2700000" scaled="1"/>
                <a:tileRect/>
              </a:gradFill>
              <a:effectLst>
                <a:outerShdw blurRad="342900" sx="102000" sy="102000" algn="ctr" rotWithShape="0">
                  <a:schemeClr val="accent1">
                    <a:alpha val="14000"/>
                  </a:schemeClr>
                </a:outerShdw>
              </a:effectLst>
              <a:uLnTx/>
              <a:uFillTx/>
              <a:cs typeface="+mn-ea"/>
              <a:sym typeface="+mn-lt"/>
            </a:endParaRPr>
          </a:p>
        </p:txBody>
      </p:sp>
      <p:cxnSp>
        <p:nvCxnSpPr>
          <p:cNvPr id="3" name="直接连接符 2"/>
          <p:cNvCxnSpPr/>
          <p:nvPr/>
        </p:nvCxnSpPr>
        <p:spPr>
          <a:xfrm>
            <a:off x="5725160" y="2990850"/>
            <a:ext cx="0" cy="455295"/>
          </a:xfrm>
          <a:prstGeom prst="line">
            <a:avLst/>
          </a:prstGeom>
          <a:ln>
            <a:gradFill>
              <a:gsLst>
                <a:gs pos="0">
                  <a:schemeClr val="accent1">
                    <a:alpha val="46000"/>
                  </a:schemeClr>
                </a:gs>
                <a:gs pos="100000">
                  <a:schemeClr val="accent1">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386705" y="3502025"/>
            <a:ext cx="0" cy="455295"/>
          </a:xfrm>
          <a:prstGeom prst="line">
            <a:avLst/>
          </a:prstGeom>
          <a:ln w="12700">
            <a:gradFill>
              <a:gsLst>
                <a:gs pos="0">
                  <a:srgbClr val="23FFFF">
                    <a:alpha val="39000"/>
                  </a:srgbClr>
                </a:gs>
                <a:gs pos="100000">
                  <a:srgbClr val="23FFFF">
                    <a:alpha val="0"/>
                  </a:srgb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997450" y="4017645"/>
            <a:ext cx="0" cy="542290"/>
          </a:xfrm>
          <a:prstGeom prst="line">
            <a:avLst/>
          </a:prstGeom>
          <a:ln w="12700">
            <a:gradFill>
              <a:gsLst>
                <a:gs pos="0">
                  <a:srgbClr val="23FFFF">
                    <a:alpha val="52000"/>
                  </a:srgbClr>
                </a:gs>
                <a:gs pos="100000">
                  <a:srgbClr val="23FFFF">
                    <a:alpha val="0"/>
                  </a:srgb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617085" y="4518025"/>
            <a:ext cx="0" cy="425450"/>
          </a:xfrm>
          <a:prstGeom prst="line">
            <a:avLst/>
          </a:prstGeom>
          <a:ln w="12700">
            <a:gradFill>
              <a:gsLst>
                <a:gs pos="0">
                  <a:srgbClr val="23FFFF"/>
                </a:gs>
                <a:gs pos="100000">
                  <a:srgbClr val="23FFFF">
                    <a:alpha val="0"/>
                  </a:srgb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a:off x="6802120" y="3502025"/>
            <a:ext cx="0" cy="455295"/>
          </a:xfrm>
          <a:prstGeom prst="line">
            <a:avLst/>
          </a:prstGeom>
          <a:ln w="12700">
            <a:gradFill>
              <a:gsLst>
                <a:gs pos="0">
                  <a:schemeClr val="accent1">
                    <a:alpha val="39000"/>
                  </a:schemeClr>
                </a:gs>
                <a:gs pos="100000">
                  <a:schemeClr val="accent1">
                    <a:alpha val="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a:off x="7192010" y="4017645"/>
            <a:ext cx="0" cy="542290"/>
          </a:xfrm>
          <a:prstGeom prst="line">
            <a:avLst/>
          </a:prstGeom>
          <a:ln w="12700">
            <a:gradFill>
              <a:gsLst>
                <a:gs pos="0">
                  <a:srgbClr val="23FFFF">
                    <a:alpha val="52000"/>
                  </a:srgbClr>
                </a:gs>
                <a:gs pos="100000">
                  <a:srgbClr val="23FFFF">
                    <a:alpha val="0"/>
                  </a:srgb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7571740" y="4518025"/>
            <a:ext cx="0" cy="425450"/>
          </a:xfrm>
          <a:prstGeom prst="line">
            <a:avLst/>
          </a:prstGeom>
          <a:ln w="12700">
            <a:gradFill>
              <a:gsLst>
                <a:gs pos="0">
                  <a:srgbClr val="23FFFF"/>
                </a:gs>
                <a:gs pos="100000">
                  <a:srgbClr val="23FFFF">
                    <a:alpha val="0"/>
                  </a:srgb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409055" y="2775585"/>
            <a:ext cx="0" cy="455295"/>
          </a:xfrm>
          <a:prstGeom prst="line">
            <a:avLst/>
          </a:prstGeom>
          <a:ln>
            <a:gradFill>
              <a:gsLst>
                <a:gs pos="0">
                  <a:schemeClr val="accent1">
                    <a:alpha val="46000"/>
                  </a:schemeClr>
                </a:gs>
                <a:gs pos="100000">
                  <a:schemeClr val="accent1">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8107680" y="3185795"/>
            <a:ext cx="0" cy="455295"/>
          </a:xfrm>
          <a:prstGeom prst="line">
            <a:avLst/>
          </a:prstGeom>
          <a:ln>
            <a:gradFill>
              <a:gsLst>
                <a:gs pos="0">
                  <a:srgbClr val="23FFFF">
                    <a:alpha val="26000"/>
                  </a:srgbClr>
                </a:gs>
                <a:gs pos="100000">
                  <a:srgbClr val="23FFFF">
                    <a:alpha val="0"/>
                  </a:srgb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3562350" y="3674110"/>
            <a:ext cx="0" cy="455295"/>
          </a:xfrm>
          <a:prstGeom prst="line">
            <a:avLst/>
          </a:prstGeom>
          <a:ln>
            <a:gradFill>
              <a:gsLst>
                <a:gs pos="0">
                  <a:srgbClr val="23FFFF">
                    <a:alpha val="26000"/>
                  </a:srgbClr>
                </a:gs>
                <a:gs pos="100000">
                  <a:srgbClr val="23FFFF">
                    <a:alpha val="0"/>
                  </a:srgb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691630" y="4312285"/>
            <a:ext cx="0" cy="382270"/>
          </a:xfrm>
          <a:prstGeom prst="line">
            <a:avLst/>
          </a:prstGeom>
          <a:ln>
            <a:gradFill>
              <a:gsLst>
                <a:gs pos="0">
                  <a:srgbClr val="23FFFF">
                    <a:alpha val="26000"/>
                  </a:srgbClr>
                </a:gs>
                <a:gs pos="100000">
                  <a:srgbClr val="23FFFF">
                    <a:alpha val="0"/>
                  </a:srgb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499735" y="4425315"/>
            <a:ext cx="0" cy="382270"/>
          </a:xfrm>
          <a:prstGeom prst="line">
            <a:avLst/>
          </a:prstGeom>
          <a:ln>
            <a:gradFill>
              <a:gsLst>
                <a:gs pos="0">
                  <a:schemeClr val="accent1">
                    <a:alpha val="26000"/>
                  </a:schemeClr>
                </a:gs>
                <a:gs pos="100000">
                  <a:schemeClr val="accent1">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87" name="Rectangle 39"/>
          <p:cNvSpPr/>
          <p:nvPr/>
        </p:nvSpPr>
        <p:spPr>
          <a:xfrm>
            <a:off x="2667000" y="5644963"/>
            <a:ext cx="6724650" cy="95313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b="1" dirty="0">
                <a:solidFill>
                  <a:srgbClr val="23FFFF"/>
                </a:solidFill>
                <a:latin typeface="华文中宋" panose="02010600040101010101" charset="-122"/>
                <a:ea typeface="华文中宋" panose="02010600040101010101" charset="-122"/>
                <a:cs typeface="华文中宋" panose="02010600040101010101" charset="-122"/>
                <a:sym typeface="+mn-ea"/>
              </a:rPr>
              <a:t>打造通信行业</a:t>
            </a:r>
            <a:r>
              <a:rPr lang="zh-CN" altLang="en-US" sz="2800" b="1" dirty="0">
                <a:solidFill>
                  <a:schemeClr val="tx2"/>
                </a:solidFill>
                <a:latin typeface="华文中宋" panose="02010600040101010101" charset="-122"/>
                <a:ea typeface="华文中宋" panose="02010600040101010101" charset="-122"/>
                <a:cs typeface="华文中宋" panose="02010600040101010101" charset="-122"/>
                <a:sym typeface="+mn-ea"/>
              </a:rPr>
              <a:t>辅助运营管理</a:t>
            </a:r>
            <a:r>
              <a:rPr lang="zh-CN" altLang="en-US" b="1" dirty="0">
                <a:solidFill>
                  <a:srgbClr val="23FFFF"/>
                </a:solidFill>
                <a:latin typeface="华文中宋" panose="02010600040101010101" charset="-122"/>
                <a:ea typeface="华文中宋" panose="02010600040101010101" charset="-122"/>
                <a:cs typeface="华文中宋" panose="02010600040101010101" charset="-122"/>
                <a:sym typeface="+mn-ea"/>
              </a:rPr>
              <a:t>大模型</a:t>
            </a:r>
            <a:endParaRPr lang="zh-CN" altLang="en-US" b="1" dirty="0">
              <a:latin typeface="华文中宋" panose="02010600040101010101" charset="-122"/>
              <a:ea typeface="华文中宋" panose="02010600040101010101" charset="-122"/>
              <a:cs typeface="华文中宋" panose="02010600040101010101" charset="-122"/>
              <a:sym typeface="+mn-ea"/>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sz="1400" b="1"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华文中宋" panose="02010600040101010101" charset="-122"/>
              </a:rPr>
              <a:t>AIGC+</a:t>
            </a:r>
            <a:r>
              <a:rPr lang="zh-CN" altLang="en-US" sz="1400" b="1"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行业知识</a:t>
            </a:r>
            <a:r>
              <a:rPr lang="en-US" altLang="zh-CN" sz="1400" b="1"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a:t>
            </a:r>
            <a:r>
              <a:rPr lang="zh-CN" altLang="en-US" sz="1400" b="1"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行业标准</a:t>
            </a:r>
            <a:r>
              <a:rPr lang="en-US" altLang="zh-CN" sz="1400" b="1"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a:t>
            </a:r>
            <a:r>
              <a:rPr lang="zh-CN" altLang="en-US" sz="1400" b="1"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维护标准</a:t>
            </a:r>
            <a:r>
              <a:rPr lang="en-US" altLang="zh-CN" sz="1400" b="1"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a:t>
            </a:r>
            <a:r>
              <a:rPr lang="zh-CN" altLang="en-US" sz="1400" b="1"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企业文化</a:t>
            </a:r>
            <a:r>
              <a:rPr lang="en-US" altLang="zh-CN" sz="1400" b="1"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a:t>
            </a:r>
            <a:r>
              <a:rPr lang="zh-CN" altLang="en-US" sz="1400" b="1"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企业数据</a:t>
            </a:r>
            <a:r>
              <a:rPr lang="en-US" altLang="zh-CN" sz="1400" b="1"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a:t>
            </a:r>
            <a:r>
              <a:rPr lang="zh-CN" altLang="en-US" sz="1400" b="1"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企业专属数字专家</a:t>
            </a:r>
            <a:endParaRPr kumimoji="0" lang="en-US" sz="1400" b="1" i="0" u="none" strike="noStrike" kern="1200" cap="none" spc="0" normalizeH="0" baseline="0" noProof="0" dirty="0">
              <a:ln>
                <a:noFill/>
              </a:ln>
              <a:gradFill flip="none" rotWithShape="1">
                <a:gsLst>
                  <a:gs pos="0">
                    <a:schemeClr val="accent1">
                      <a:lumMod val="40000"/>
                      <a:lumOff val="60000"/>
                    </a:schemeClr>
                  </a:gs>
                  <a:gs pos="100000">
                    <a:schemeClr val="accent1"/>
                  </a:gs>
                </a:gsLst>
                <a:lin ang="2700000" scaled="1"/>
                <a:tileRect/>
              </a:gradFill>
              <a:effectLst>
                <a:outerShdw blurRad="342900" sx="102000" sy="102000" algn="ctr" rotWithShape="0">
                  <a:schemeClr val="accent1">
                    <a:alpha val="14000"/>
                  </a:schemeClr>
                </a:outerShdw>
              </a:effectLst>
              <a:uLnTx/>
              <a:uFillTx/>
              <a:latin typeface="华文中宋" panose="02010600040101010101" charset="-122"/>
              <a:ea typeface="华文中宋" panose="02010600040101010101" charset="-122"/>
              <a:cs typeface="华文中宋" panose="02010600040101010101" charset="-122"/>
              <a:sym typeface="+mn-lt"/>
            </a:endParaRPr>
          </a:p>
        </p:txBody>
      </p:sp>
      <p:sp>
        <p:nvSpPr>
          <p:cNvPr id="88" name="文本框 87"/>
          <p:cNvSpPr txBox="1"/>
          <p:nvPr/>
        </p:nvSpPr>
        <p:spPr>
          <a:xfrm>
            <a:off x="1066800" y="3957320"/>
            <a:ext cx="2558415" cy="275590"/>
          </a:xfrm>
          <a:prstGeom prst="rect">
            <a:avLst/>
          </a:prstGeom>
          <a:noFill/>
        </p:spPr>
        <p:txBody>
          <a:bodyPr wrap="square" rtlCol="0">
            <a:spAutoFit/>
          </a:bodyPr>
          <a:lstStyle>
            <a:defPPr>
              <a:defRPr lang="zh-CN"/>
            </a:defPPr>
            <a:lvl1pPr algn="ctr">
              <a:defRPr>
                <a:solidFill>
                  <a:schemeClr val="bg1"/>
                </a:solidFill>
                <a:effectLst>
                  <a:outerShdw blurRad="254000" algn="ctr" rotWithShape="0">
                    <a:prstClr val="black">
                      <a:alpha val="35000"/>
                    </a:prstClr>
                  </a:outerShdw>
                </a:effectLst>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solidFill>
                <a:effectLst>
                  <a:outerShdw blurRad="342900" sx="102000" sy="102000" algn="ctr" rotWithShape="0">
                    <a:schemeClr val="accent1">
                      <a:alpha val="14000"/>
                    </a:schemeClr>
                  </a:outerShdw>
                </a:effectLst>
                <a:uLnTx/>
                <a:uFillTx/>
                <a:latin typeface="华文中宋" panose="02010600040101010101" charset="-122"/>
                <a:ea typeface="华文中宋" panose="02010600040101010101" charset="-122"/>
                <a:cs typeface="华文中宋" panose="02010600040101010101" charset="-122"/>
                <a:sym typeface="+mn-lt"/>
              </a:rPr>
              <a:t>大模型</a:t>
            </a:r>
            <a:r>
              <a:rPr kumimoji="0" sz="1200" b="0" i="0" u="none" strike="noStrike" kern="1200" cap="none" spc="0" normalizeH="0" baseline="0" noProof="0" dirty="0">
                <a:ln>
                  <a:noFill/>
                </a:ln>
                <a:solidFill>
                  <a:schemeClr val="tx2"/>
                </a:solidFill>
                <a:effectLst>
                  <a:outerShdw blurRad="342900" sx="102000" sy="102000" algn="ctr" rotWithShape="0">
                    <a:schemeClr val="accent1">
                      <a:alpha val="14000"/>
                    </a:schemeClr>
                  </a:outerShdw>
                </a:effectLst>
                <a:uLnTx/>
                <a:uFillTx/>
                <a:latin typeface="华文中宋" panose="02010600040101010101" charset="-122"/>
                <a:ea typeface="华文中宋" panose="02010600040101010101" charset="-122"/>
                <a:cs typeface="华文中宋" panose="02010600040101010101" charset="-122"/>
                <a:sym typeface="+mn-lt"/>
              </a:rPr>
              <a:t>+制度&amp;流程=行政助手</a:t>
            </a:r>
          </a:p>
        </p:txBody>
      </p:sp>
      <p:sp>
        <p:nvSpPr>
          <p:cNvPr id="89" name="文本框 88"/>
          <p:cNvSpPr txBox="1"/>
          <p:nvPr/>
        </p:nvSpPr>
        <p:spPr>
          <a:xfrm>
            <a:off x="3128645" y="3392170"/>
            <a:ext cx="2159000" cy="275590"/>
          </a:xfrm>
          <a:prstGeom prst="rect">
            <a:avLst/>
          </a:prstGeom>
          <a:noFill/>
        </p:spPr>
        <p:txBody>
          <a:bodyPr wrap="square" rtlCol="0">
            <a:spAutoFit/>
          </a:bodyPr>
          <a:lstStyle>
            <a:defPPr>
              <a:defRPr lang="zh-CN"/>
            </a:defPPr>
            <a:lvl1pPr algn="ctr">
              <a:defRPr>
                <a:solidFill>
                  <a:schemeClr val="bg1"/>
                </a:solidFill>
                <a:effectLst>
                  <a:outerShdw blurRad="254000" algn="ctr" rotWithShape="0">
                    <a:prstClr val="black">
                      <a:alpha val="35000"/>
                    </a:prstClr>
                  </a:outerShdw>
                </a:effectLst>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solidFill>
                <a:effectLst>
                  <a:outerShdw blurRad="342900" sx="102000" sy="102000" algn="ctr" rotWithShape="0">
                    <a:schemeClr val="accent1">
                      <a:alpha val="14000"/>
                    </a:schemeClr>
                  </a:outerShdw>
                </a:effectLst>
                <a:uLnTx/>
                <a:uFillTx/>
                <a:latin typeface="华文中宋" panose="02010600040101010101" charset="-122"/>
                <a:ea typeface="华文中宋" panose="02010600040101010101" charset="-122"/>
                <a:cs typeface="华文中宋" panose="02010600040101010101" charset="-122"/>
                <a:sym typeface="+mn-lt"/>
              </a:rPr>
              <a:t>大模型+系统介绍=系统助手</a:t>
            </a:r>
          </a:p>
        </p:txBody>
      </p:sp>
      <p:sp>
        <p:nvSpPr>
          <p:cNvPr id="93" name="文本框 92"/>
          <p:cNvSpPr txBox="1"/>
          <p:nvPr/>
        </p:nvSpPr>
        <p:spPr>
          <a:xfrm>
            <a:off x="7772400" y="3341370"/>
            <a:ext cx="2421890" cy="275590"/>
          </a:xfrm>
          <a:prstGeom prst="rect">
            <a:avLst/>
          </a:prstGeom>
          <a:noFill/>
        </p:spPr>
        <p:txBody>
          <a:bodyPr wrap="square" rtlCol="0">
            <a:spAutoFit/>
          </a:bodyPr>
          <a:lstStyle>
            <a:defPPr>
              <a:defRPr lang="zh-CN"/>
            </a:defPPr>
            <a:lvl1pPr algn="ctr">
              <a:defRPr>
                <a:solidFill>
                  <a:schemeClr val="bg1"/>
                </a:solidFill>
                <a:effectLst>
                  <a:outerShdw blurRad="254000" algn="ctr" rotWithShape="0">
                    <a:prstClr val="black">
                      <a:alpha val="35000"/>
                    </a:prstClr>
                  </a:outerShdw>
                </a:effectLst>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solidFill>
                <a:effectLst>
                  <a:outerShdw blurRad="342900" sx="102000" sy="102000" algn="ctr" rotWithShape="0">
                    <a:schemeClr val="accent1">
                      <a:alpha val="14000"/>
                    </a:schemeClr>
                  </a:outerShdw>
                </a:effectLst>
                <a:uLnTx/>
                <a:uFillTx/>
                <a:latin typeface="华文中宋" panose="02010600040101010101" charset="-122"/>
                <a:ea typeface="华文中宋" panose="02010600040101010101" charset="-122"/>
                <a:cs typeface="华文中宋" panose="02010600040101010101" charset="-122"/>
                <a:sym typeface="+mn-lt"/>
              </a:rPr>
              <a:t>大模型+简历筛选=人力助手</a:t>
            </a:r>
          </a:p>
        </p:txBody>
      </p:sp>
      <p:sp>
        <p:nvSpPr>
          <p:cNvPr id="94" name="文本框 93"/>
          <p:cNvSpPr txBox="1"/>
          <p:nvPr/>
        </p:nvSpPr>
        <p:spPr>
          <a:xfrm>
            <a:off x="6539865" y="3853180"/>
            <a:ext cx="2063115" cy="275590"/>
          </a:xfrm>
          <a:prstGeom prst="rect">
            <a:avLst/>
          </a:prstGeom>
          <a:noFill/>
        </p:spPr>
        <p:txBody>
          <a:bodyPr wrap="square" rtlCol="0">
            <a:spAutoFit/>
          </a:bodyPr>
          <a:lstStyle>
            <a:defPPr>
              <a:defRPr lang="zh-CN"/>
            </a:defPPr>
            <a:lvl1pPr algn="ctr">
              <a:defRPr>
                <a:solidFill>
                  <a:schemeClr val="bg1"/>
                </a:solidFill>
                <a:effectLst>
                  <a:outerShdw blurRad="254000" algn="ctr" rotWithShape="0">
                    <a:prstClr val="black">
                      <a:alpha val="35000"/>
                    </a:prstClr>
                  </a:outerShdw>
                </a:effectLst>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solidFill>
                <a:effectLst>
                  <a:outerShdw blurRad="342900" sx="102000" sy="102000" algn="ctr" rotWithShape="0">
                    <a:schemeClr val="accent1">
                      <a:alpha val="14000"/>
                    </a:schemeClr>
                  </a:outerShdw>
                </a:effectLst>
                <a:uLnTx/>
                <a:uFillTx/>
                <a:latin typeface="华文中宋" panose="02010600040101010101" charset="-122"/>
                <a:ea typeface="华文中宋" panose="02010600040101010101" charset="-122"/>
                <a:cs typeface="华文中宋" panose="02010600040101010101" charset="-122"/>
                <a:sym typeface="+mn-lt"/>
              </a:rPr>
              <a:t>大模型+会议文件=会议助手</a:t>
            </a:r>
          </a:p>
        </p:txBody>
      </p:sp>
      <p:sp>
        <p:nvSpPr>
          <p:cNvPr id="125" name="文本框 124"/>
          <p:cNvSpPr txBox="1"/>
          <p:nvPr/>
        </p:nvSpPr>
        <p:spPr>
          <a:xfrm>
            <a:off x="8458241" y="4242147"/>
            <a:ext cx="2421687" cy="275590"/>
          </a:xfrm>
          <a:prstGeom prst="rect">
            <a:avLst/>
          </a:prstGeom>
          <a:noFill/>
        </p:spPr>
        <p:txBody>
          <a:bodyPr wrap="square" rtlCol="0">
            <a:spAutoFit/>
          </a:bodyPr>
          <a:lstStyle>
            <a:defPPr>
              <a:defRPr lang="zh-CN"/>
            </a:defPPr>
            <a:lvl1pPr algn="ctr">
              <a:defRPr>
                <a:solidFill>
                  <a:schemeClr val="bg1"/>
                </a:solidFill>
                <a:effectLst>
                  <a:outerShdw blurRad="254000" algn="ctr" rotWithShape="0">
                    <a:prstClr val="black">
                      <a:alpha val="35000"/>
                    </a:prstClr>
                  </a:outerShdw>
                </a:effectLst>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solidFill>
                <a:effectLst>
                  <a:outerShdw blurRad="342900" sx="102000" sy="102000" algn="ctr" rotWithShape="0">
                    <a:schemeClr val="accent1">
                      <a:alpha val="14000"/>
                    </a:schemeClr>
                  </a:outerShdw>
                </a:effectLst>
                <a:uLnTx/>
                <a:uFillTx/>
                <a:latin typeface="华文中宋" panose="02010600040101010101" charset="-122"/>
                <a:ea typeface="华文中宋" panose="02010600040101010101" charset="-122"/>
                <a:cs typeface="华文中宋" panose="02010600040101010101" charset="-122"/>
                <a:sym typeface="+mn-lt"/>
              </a:rPr>
              <a:t>大模型+经营数据=运营助手</a:t>
            </a:r>
          </a:p>
        </p:txBody>
      </p:sp>
      <p:sp>
        <p:nvSpPr>
          <p:cNvPr id="126" name="文本框 125"/>
          <p:cNvSpPr txBox="1"/>
          <p:nvPr/>
        </p:nvSpPr>
        <p:spPr>
          <a:xfrm>
            <a:off x="2133641" y="2886422"/>
            <a:ext cx="2421687" cy="275590"/>
          </a:xfrm>
          <a:prstGeom prst="rect">
            <a:avLst/>
          </a:prstGeom>
          <a:noFill/>
        </p:spPr>
        <p:txBody>
          <a:bodyPr wrap="square" rtlCol="0">
            <a:spAutoFit/>
          </a:bodyPr>
          <a:lstStyle>
            <a:defPPr>
              <a:defRPr lang="zh-CN"/>
            </a:defPPr>
            <a:lvl1pPr algn="ctr">
              <a:defRPr>
                <a:solidFill>
                  <a:schemeClr val="bg1"/>
                </a:solidFill>
                <a:effectLst>
                  <a:outerShdw blurRad="254000" algn="ctr" rotWithShape="0">
                    <a:prstClr val="black">
                      <a:alpha val="35000"/>
                    </a:prstClr>
                  </a:outerShdw>
                </a:effectLst>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solidFill>
                <a:effectLst>
                  <a:outerShdw blurRad="342900" sx="102000" sy="102000" algn="ctr" rotWithShape="0">
                    <a:schemeClr val="accent1">
                      <a:alpha val="14000"/>
                    </a:schemeClr>
                  </a:outerShdw>
                </a:effectLst>
                <a:uLnTx/>
                <a:uFillTx/>
                <a:latin typeface="华文中宋" panose="02010600040101010101" charset="-122"/>
                <a:ea typeface="华文中宋" panose="02010600040101010101" charset="-122"/>
                <a:cs typeface="华文中宋" panose="02010600040101010101" charset="-122"/>
                <a:sym typeface="+mn-lt"/>
              </a:rPr>
              <a:t>大模型+数据+策略=决策助手</a:t>
            </a:r>
          </a:p>
        </p:txBody>
      </p:sp>
      <p:sp>
        <p:nvSpPr>
          <p:cNvPr id="127" name="文本框 126"/>
          <p:cNvSpPr txBox="1"/>
          <p:nvPr/>
        </p:nvSpPr>
        <p:spPr>
          <a:xfrm>
            <a:off x="3352992" y="4047211"/>
            <a:ext cx="2063180" cy="275590"/>
          </a:xfrm>
          <a:prstGeom prst="rect">
            <a:avLst/>
          </a:prstGeom>
          <a:noFill/>
        </p:spPr>
        <p:txBody>
          <a:bodyPr wrap="square" rtlCol="0">
            <a:spAutoFit/>
          </a:bodyPr>
          <a:lstStyle>
            <a:defPPr>
              <a:defRPr lang="zh-CN"/>
            </a:defPPr>
            <a:lvl1pPr algn="ctr">
              <a:defRPr>
                <a:solidFill>
                  <a:schemeClr val="bg1"/>
                </a:solidFill>
                <a:effectLst>
                  <a:outerShdw blurRad="254000" algn="ctr" rotWithShape="0">
                    <a:prstClr val="black">
                      <a:alpha val="35000"/>
                    </a:prstClr>
                  </a:outerShdw>
                </a:effectLst>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chemeClr val="tx2"/>
                </a:solidFill>
                <a:effectLst>
                  <a:outerShdw blurRad="342900" sx="102000" sy="102000" algn="ctr" rotWithShape="0">
                    <a:schemeClr val="accent1">
                      <a:alpha val="14000"/>
                    </a:schemeClr>
                  </a:outerShdw>
                </a:effectLst>
                <a:uLnTx/>
                <a:uFillTx/>
                <a:latin typeface="华文中宋" panose="02010600040101010101" charset="-122"/>
                <a:ea typeface="汉仪旗黑-55简" panose="00020600040101010101" charset="-122"/>
                <a:cs typeface="优设标题黑" panose="00000500000000000000" charset="-122"/>
                <a:sym typeface="+mn-lt"/>
              </a:rPr>
              <a:t>......</a:t>
            </a:r>
          </a:p>
        </p:txBody>
      </p:sp>
      <p:sp>
        <p:nvSpPr>
          <p:cNvPr id="128" name="文本框 127"/>
          <p:cNvSpPr txBox="1"/>
          <p:nvPr/>
        </p:nvSpPr>
        <p:spPr>
          <a:xfrm>
            <a:off x="1656397" y="1072599"/>
            <a:ext cx="9603105" cy="41806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600"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大模型</a:t>
            </a:r>
            <a:r>
              <a:rPr lang="en-US" sz="1600"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华文中宋" panose="02010600040101010101" charset="-122"/>
              </a:rPr>
              <a:t>+</a:t>
            </a:r>
            <a:r>
              <a:rPr lang="zh-CN" altLang="en-US" sz="1600"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通信行业知识</a:t>
            </a:r>
            <a:r>
              <a:rPr lang="en-US" altLang="zh-CN" sz="1600"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a:t>
            </a:r>
            <a:r>
              <a:rPr lang="zh-CN" altLang="en-US" sz="1600"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元道企业文化（规章、制度、流程、会议文件等）</a:t>
            </a:r>
            <a:r>
              <a:rPr lang="en-US" altLang="zh-CN" sz="1600"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+IDMP=</a:t>
            </a:r>
            <a:r>
              <a:rPr lang="zh-CN" altLang="en-US" sz="1600" dirty="0">
                <a:solidFill>
                  <a:schemeClr val="tx2">
                    <a:alpha val="100000"/>
                  </a:schemeClr>
                </a:solidFill>
                <a:latin typeface="华文中宋" panose="02010600040101010101" charset="-122"/>
                <a:ea typeface="华文中宋" panose="02010600040101010101" charset="-122"/>
                <a:cs typeface="华文中宋" panose="02010600040101010101" charset="-122"/>
                <a:sym typeface="+mn-ea"/>
              </a:rPr>
              <a:t>元道数字专家</a:t>
            </a:r>
            <a:endParaRPr kumimoji="0" lang="zh-CN" altLang="en-US" sz="1600" i="0" u="none" strike="noStrike" kern="1200" cap="none" spc="0" normalizeH="0" baseline="0" noProof="0" dirty="0">
              <a:ln>
                <a:noFill/>
              </a:ln>
              <a:solidFill>
                <a:schemeClr val="tx2">
                  <a:alpha val="100000"/>
                </a:schemeClr>
              </a:solidFill>
              <a:effectLst/>
              <a:uLnTx/>
              <a:uFillTx/>
              <a:latin typeface="华文中宋" panose="02010600040101010101" charset="-122"/>
              <a:ea typeface="华文中宋" panose="02010600040101010101" charset="-122"/>
              <a:cs typeface="华文中宋" panose="02010600040101010101" charset="-122"/>
              <a:sym typeface="+mn-ea"/>
            </a:endParaRPr>
          </a:p>
        </p:txBody>
      </p:sp>
      <p:sp>
        <p:nvSpPr>
          <p:cNvPr id="7" name="文本框 6"/>
          <p:cNvSpPr txBox="1"/>
          <p:nvPr/>
        </p:nvSpPr>
        <p:spPr>
          <a:xfrm>
            <a:off x="1583373" y="4518025"/>
            <a:ext cx="2255837" cy="276999"/>
          </a:xfrm>
          <a:prstGeom prst="rect">
            <a:avLst/>
          </a:prstGeom>
          <a:noFill/>
        </p:spPr>
        <p:txBody>
          <a:bodyPr wrap="square" rtlCol="0">
            <a:spAutoFit/>
          </a:bodyPr>
          <a:lstStyle/>
          <a:p>
            <a:r>
              <a:rPr lang="zh-CN" altLang="en-US" sz="1200" dirty="0">
                <a:solidFill>
                  <a:schemeClr val="tx2"/>
                </a:solidFill>
                <a:latin typeface="华文中宋" panose="02010600040101010101" charset="-122"/>
                <a:ea typeface="华文中宋" panose="02010600040101010101" charset="-122"/>
                <a:cs typeface="华文中宋" panose="02010600040101010101" charset="-122"/>
              </a:rPr>
              <a:t>大模型</a:t>
            </a:r>
            <a:r>
              <a:rPr lang="en-US" altLang="zh-CN" sz="1200" dirty="0">
                <a:solidFill>
                  <a:schemeClr val="tx2"/>
                </a:solidFill>
                <a:latin typeface="华文中宋" panose="02010600040101010101" charset="-122"/>
                <a:ea typeface="华文中宋" panose="02010600040101010101" charset="-122"/>
                <a:cs typeface="华文中宋" panose="02010600040101010101" charset="-122"/>
              </a:rPr>
              <a:t>+</a:t>
            </a:r>
            <a:r>
              <a:rPr lang="zh-CN" altLang="en-US" sz="1200" dirty="0">
                <a:solidFill>
                  <a:schemeClr val="tx2"/>
                </a:solidFill>
                <a:latin typeface="华文中宋" panose="02010600040101010101" charset="-122"/>
                <a:ea typeface="华文中宋" panose="02010600040101010101" charset="-122"/>
                <a:cs typeface="华文中宋" panose="02010600040101010101" charset="-122"/>
              </a:rPr>
              <a:t>代码编写</a:t>
            </a:r>
            <a:r>
              <a:rPr lang="zh-CN" altLang="en-US" sz="1200" noProof="0" dirty="0">
                <a:ln>
                  <a:noFill/>
                </a:ln>
                <a:solidFill>
                  <a:schemeClr val="tx2"/>
                </a:solidFill>
                <a:effectLst>
                  <a:outerShdw blurRad="342900" sx="102000" sy="102000" algn="ctr" rotWithShape="0">
                    <a:schemeClr val="accent1">
                      <a:alpha val="14000"/>
                    </a:schemeClr>
                  </a:outerShdw>
                </a:effectLst>
                <a:uLnTx/>
                <a:uFillTx/>
                <a:latin typeface="华文中宋" panose="02010600040101010101" charset="-122"/>
                <a:ea typeface="华文中宋" panose="02010600040101010101" charset="-122"/>
                <a:cs typeface="华文中宋" panose="02010600040101010101" charset="-122"/>
                <a:sym typeface="+mn-lt"/>
              </a:rPr>
              <a:t>=</a:t>
            </a:r>
            <a:r>
              <a:rPr lang="zh-CN" altLang="en-US" sz="1200" dirty="0">
                <a:solidFill>
                  <a:schemeClr val="tx2"/>
                </a:solidFill>
                <a:latin typeface="华文中宋" panose="02010600040101010101" charset="-122"/>
                <a:ea typeface="华文中宋" panose="02010600040101010101" charset="-122"/>
                <a:cs typeface="华文中宋" panose="02010600040101010101" charset="-122"/>
              </a:rPr>
              <a:t>开发助手</a:t>
            </a:r>
          </a:p>
        </p:txBody>
      </p:sp>
      <p:sp>
        <p:nvSpPr>
          <p:cNvPr id="8" name="文本框 7"/>
          <p:cNvSpPr txBox="1"/>
          <p:nvPr/>
        </p:nvSpPr>
        <p:spPr>
          <a:xfrm>
            <a:off x="7239000" y="2743200"/>
            <a:ext cx="2204720" cy="275590"/>
          </a:xfrm>
          <a:prstGeom prst="rect">
            <a:avLst/>
          </a:prstGeom>
          <a:noFill/>
        </p:spPr>
        <p:txBody>
          <a:bodyPr wrap="square" rtlCol="0">
            <a:spAutoFit/>
          </a:bodyPr>
          <a:lstStyle/>
          <a:p>
            <a:r>
              <a:rPr lang="zh-CN" altLang="en-US" sz="1200" dirty="0">
                <a:solidFill>
                  <a:schemeClr val="tx2"/>
                </a:solidFill>
                <a:latin typeface="华文中宋" panose="02010600040101010101" charset="-122"/>
                <a:ea typeface="华文中宋" panose="02010600040101010101" charset="-122"/>
                <a:cs typeface="华文中宋" panose="02010600040101010101" charset="-122"/>
              </a:rPr>
              <a:t>大模型</a:t>
            </a:r>
            <a:r>
              <a:rPr lang="en-US" altLang="zh-CN" sz="1200" dirty="0">
                <a:solidFill>
                  <a:schemeClr val="tx2"/>
                </a:solidFill>
                <a:latin typeface="华文中宋" panose="02010600040101010101" charset="-122"/>
                <a:ea typeface="华文中宋" panose="02010600040101010101" charset="-122"/>
                <a:cs typeface="华文中宋" panose="02010600040101010101" charset="-122"/>
              </a:rPr>
              <a:t>+</a:t>
            </a:r>
            <a:r>
              <a:rPr lang="zh-CN" altLang="en-US" sz="1200" dirty="0">
                <a:solidFill>
                  <a:schemeClr val="tx2"/>
                </a:solidFill>
                <a:latin typeface="华文中宋" panose="02010600040101010101" charset="-122"/>
                <a:ea typeface="华文中宋" panose="02010600040101010101" charset="-122"/>
                <a:cs typeface="华文中宋" panose="02010600040101010101" charset="-122"/>
              </a:rPr>
              <a:t>自动化测试</a:t>
            </a:r>
            <a:r>
              <a:rPr lang="zh-CN" altLang="en-US" sz="1200" noProof="0" dirty="0">
                <a:ln>
                  <a:noFill/>
                </a:ln>
                <a:solidFill>
                  <a:schemeClr val="tx2"/>
                </a:solidFill>
                <a:effectLst>
                  <a:outerShdw blurRad="342900" sx="102000" sy="102000" algn="ctr" rotWithShape="0">
                    <a:schemeClr val="accent1">
                      <a:alpha val="14000"/>
                    </a:schemeClr>
                  </a:outerShdw>
                </a:effectLst>
                <a:uLnTx/>
                <a:uFillTx/>
                <a:latin typeface="华文中宋" panose="02010600040101010101" charset="-122"/>
                <a:ea typeface="华文中宋" panose="02010600040101010101" charset="-122"/>
                <a:cs typeface="华文中宋" panose="02010600040101010101" charset="-122"/>
                <a:sym typeface="+mn-lt"/>
              </a:rPr>
              <a:t>=</a:t>
            </a:r>
            <a:r>
              <a:rPr lang="zh-CN" altLang="en-US" sz="1200" dirty="0">
                <a:solidFill>
                  <a:schemeClr val="tx2"/>
                </a:solidFill>
                <a:latin typeface="华文中宋" panose="02010600040101010101" charset="-122"/>
                <a:ea typeface="华文中宋" panose="02010600040101010101" charset="-122"/>
                <a:cs typeface="华文中宋" panose="02010600040101010101" charset="-122"/>
              </a:rPr>
              <a:t>测试助手</a:t>
            </a:r>
          </a:p>
        </p:txBody>
      </p:sp>
      <p:grpSp>
        <p:nvGrpSpPr>
          <p:cNvPr id="10" name="组合 9"/>
          <p:cNvGrpSpPr/>
          <p:nvPr/>
        </p:nvGrpSpPr>
        <p:grpSpPr>
          <a:xfrm>
            <a:off x="229235" y="130175"/>
            <a:ext cx="3759835" cy="508635"/>
            <a:chOff x="361" y="205"/>
            <a:chExt cx="5921" cy="801"/>
          </a:xfrm>
        </p:grpSpPr>
        <p:sp>
          <p:nvSpPr>
            <p:cNvPr id="11" name="AutoShape 16"/>
            <p:cNvSpPr/>
            <p:nvPr/>
          </p:nvSpPr>
          <p:spPr>
            <a:xfrm>
              <a:off x="361" y="247"/>
              <a:ext cx="133" cy="133"/>
            </a:xfrm>
            <a:prstGeom prst="ellipse">
              <a:avLst/>
            </a:prstGeom>
            <a:solidFill>
              <a:srgbClr val="23FFFF"/>
            </a:solidFill>
          </p:spPr>
          <p:txBody>
            <a:bodyPr/>
            <a:lstStyle/>
            <a:p>
              <a:endParaRPr lang="zh-CN" altLang="en-US"/>
            </a:p>
          </p:txBody>
        </p:sp>
        <p:sp>
          <p:nvSpPr>
            <p:cNvPr id="12"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13"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14"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16"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18" name="AutoShape 21"/>
            <p:cNvSpPr/>
            <p:nvPr/>
          </p:nvSpPr>
          <p:spPr>
            <a:xfrm>
              <a:off x="361" y="432"/>
              <a:ext cx="133" cy="133"/>
            </a:xfrm>
            <a:prstGeom prst="ellipse">
              <a:avLst/>
            </a:prstGeom>
            <a:solidFill>
              <a:srgbClr val="23FFFF"/>
            </a:solidFill>
          </p:spPr>
          <p:txBody>
            <a:bodyPr/>
            <a:lstStyle/>
            <a:p>
              <a:endParaRPr lang="zh-CN" altLang="en-US"/>
            </a:p>
          </p:txBody>
        </p:sp>
        <p:sp>
          <p:nvSpPr>
            <p:cNvPr id="22"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23"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24"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25"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26" name="AutoShape 26"/>
            <p:cNvSpPr/>
            <p:nvPr/>
          </p:nvSpPr>
          <p:spPr>
            <a:xfrm>
              <a:off x="361" y="617"/>
              <a:ext cx="133" cy="133"/>
            </a:xfrm>
            <a:prstGeom prst="ellipse">
              <a:avLst/>
            </a:prstGeom>
            <a:solidFill>
              <a:srgbClr val="23FFFF"/>
            </a:solidFill>
          </p:spPr>
          <p:txBody>
            <a:bodyPr/>
            <a:lstStyle/>
            <a:p>
              <a:endParaRPr lang="zh-CN" altLang="en-US"/>
            </a:p>
          </p:txBody>
        </p:sp>
        <p:sp>
          <p:nvSpPr>
            <p:cNvPr id="27"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28"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29"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30"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33" name="AutoShape 31"/>
            <p:cNvSpPr/>
            <p:nvPr/>
          </p:nvSpPr>
          <p:spPr>
            <a:xfrm>
              <a:off x="361" y="803"/>
              <a:ext cx="133" cy="133"/>
            </a:xfrm>
            <a:prstGeom prst="ellipse">
              <a:avLst/>
            </a:prstGeom>
            <a:solidFill>
              <a:srgbClr val="23FFFF"/>
            </a:solidFill>
          </p:spPr>
          <p:txBody>
            <a:bodyPr/>
            <a:lstStyle/>
            <a:p>
              <a:endParaRPr lang="zh-CN" altLang="en-US"/>
            </a:p>
          </p:txBody>
        </p:sp>
        <p:sp>
          <p:nvSpPr>
            <p:cNvPr id="41"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42"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43"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44"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sp>
          <p:nvSpPr>
            <p:cNvPr id="31" name="文本框 30"/>
            <p:cNvSpPr txBox="1"/>
            <p:nvPr/>
          </p:nvSpPr>
          <p:spPr>
            <a:xfrm>
              <a:off x="1294" y="205"/>
              <a:ext cx="4988" cy="801"/>
            </a:xfrm>
            <a:prstGeom prst="rect">
              <a:avLst/>
            </a:prstGeom>
            <a:noFill/>
          </p:spPr>
          <p:txBody>
            <a:bodyPr wrap="square" rtlCol="0">
              <a:noAutofit/>
            </a:bodyPr>
            <a:lstStyle/>
            <a:p>
              <a:r>
                <a:rPr lang="zh-CN" sz="2800" b="1" dirty="0" err="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mn-ea"/>
                </a:rPr>
                <a:t>大模型探索与应用</a:t>
              </a:r>
              <a:endParaRPr lang="zh-CN"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 y="-57150"/>
            <a:ext cx="12192000" cy="6923405"/>
          </a:xfrm>
          <a:prstGeom prst="rect">
            <a:avLst/>
          </a:prstGeom>
        </p:spPr>
      </p:pic>
      <p:pic>
        <p:nvPicPr>
          <p:cNvPr id="4" name="Picture 8"/>
          <p:cNvPicPr>
            <a:picLocks noChangeAspect="1"/>
          </p:cNvPicPr>
          <p:nvPr/>
        </p:nvPicPr>
        <p:blipFill>
          <a:blip r:embed="rId4">
            <a:alphaModFix amt="20000"/>
            <a:lum contrast="6000"/>
          </a:blip>
          <a:stretch>
            <a:fillRect/>
          </a:stretch>
        </p:blipFill>
        <p:spPr>
          <a:xfrm>
            <a:off x="0" y="914168"/>
            <a:ext cx="12190429" cy="5942834"/>
          </a:xfrm>
          <a:prstGeom prst="rect">
            <a:avLst/>
          </a:prstGeom>
        </p:spPr>
      </p:pic>
      <p:sp>
        <p:nvSpPr>
          <p:cNvPr id="7" name="矩形 6"/>
          <p:cNvSpPr/>
          <p:nvPr/>
        </p:nvSpPr>
        <p:spPr>
          <a:xfrm flipH="1" flipV="1">
            <a:off x="-27940" y="-76200"/>
            <a:ext cx="12219940" cy="6939915"/>
          </a:xfrm>
          <a:prstGeom prst="rect">
            <a:avLst/>
          </a:prstGeom>
          <a:solidFill>
            <a:srgbClr val="3884F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grpSp>
        <p:nvGrpSpPr>
          <p:cNvPr id="8" name="组合 7"/>
          <p:cNvGrpSpPr/>
          <p:nvPr/>
        </p:nvGrpSpPr>
        <p:grpSpPr>
          <a:xfrm>
            <a:off x="1981200" y="304800"/>
            <a:ext cx="7955915" cy="2346960"/>
            <a:chOff x="3120" y="240"/>
            <a:chExt cx="12529" cy="3696"/>
          </a:xfrm>
        </p:grpSpPr>
        <p:sp>
          <p:nvSpPr>
            <p:cNvPr id="11" name="文本框 10"/>
            <p:cNvSpPr txBox="1"/>
            <p:nvPr/>
          </p:nvSpPr>
          <p:spPr>
            <a:xfrm>
              <a:off x="7434" y="2338"/>
              <a:ext cx="4091" cy="1598"/>
            </a:xfrm>
            <a:prstGeom prst="rect">
              <a:avLst/>
            </a:prstGeom>
            <a:noFill/>
          </p:spPr>
          <p:txBody>
            <a:bodyPr wrap="square" rtlCol="0">
              <a:spAutoFit/>
            </a:bodyPr>
            <a:lstStyle>
              <a:defPPr>
                <a:defRPr lang="zh-CN"/>
              </a:defPPr>
              <a:lvl1pPr algn="ctr">
                <a:defRPr sz="8000" spc="600">
                  <a:gradFill flip="none" rotWithShape="1">
                    <a:gsLst>
                      <a:gs pos="0">
                        <a:srgbClr val="FFFFFF"/>
                      </a:gs>
                      <a:gs pos="100000">
                        <a:srgbClr val="60EFF2"/>
                      </a:gs>
                    </a:gsLst>
                    <a:lin ang="2700000" scaled="1"/>
                    <a:tileRect/>
                  </a:gradFill>
                  <a:effectLst>
                    <a:outerShdw blurRad="304800" dist="38100" dir="16200000" rotWithShape="0">
                      <a:prstClr val="black">
                        <a:alpha val="40000"/>
                      </a:prstClr>
                    </a:outerShdw>
                  </a:effectLst>
                  <a:latin typeface="庞门正道标题体" panose="02010600030101010101" pitchFamily="2" charset="-122"/>
                  <a:ea typeface="庞门正道标题体" panose="02010600030101010101" pitchFamily="2" charset="-122"/>
                </a:defRPr>
              </a:lvl1pPr>
            </a:lstStyle>
            <a:p>
              <a:pPr algn="dist"/>
              <a:r>
                <a:rPr lang="zh-CN" altLang="en-US" sz="6000" b="1" spc="0" dirty="0">
                  <a:gradFill flip="none" rotWithShape="1">
                    <a:gsLst>
                      <a:gs pos="0">
                        <a:srgbClr val="FFFFFF"/>
                      </a:gs>
                      <a:gs pos="100000">
                        <a:srgbClr val="23FFFF">
                          <a:alpha val="100000"/>
                        </a:srgbClr>
                      </a:gs>
                    </a:gsLst>
                    <a:lin ang="2700000" scaled="1"/>
                    <a:tileRect/>
                  </a:gradFill>
                  <a:effectLst>
                    <a:outerShdw blurRad="304800" dist="38100" dir="16200000" rotWithShape="0">
                      <a:srgbClr val="000C85">
                        <a:alpha val="40000"/>
                      </a:srgbClr>
                    </a:outerShdw>
                  </a:effectLst>
                  <a:latin typeface="优设标题黑" panose="00000500000000000000" charset="-122"/>
                  <a:ea typeface="优设标题黑" panose="00000500000000000000" charset="-122"/>
                  <a:cs typeface="华文中宋" panose="02010600040101010101" charset="-122"/>
                </a:rPr>
                <a:t>目录</a:t>
              </a:r>
            </a:p>
          </p:txBody>
        </p:sp>
        <p:sp>
          <p:nvSpPr>
            <p:cNvPr id="10" name="文本框 9"/>
            <p:cNvSpPr txBox="1"/>
            <p:nvPr/>
          </p:nvSpPr>
          <p:spPr>
            <a:xfrm>
              <a:off x="3120" y="240"/>
              <a:ext cx="12529" cy="3490"/>
            </a:xfrm>
            <a:prstGeom prst="rect">
              <a:avLst/>
            </a:prstGeom>
            <a:noFill/>
          </p:spPr>
          <p:txBody>
            <a:bodyPr wrap="none" rtlCol="0">
              <a:spAutoFit/>
            </a:bodyPr>
            <a:lstStyle>
              <a:defPPr>
                <a:defRPr lang="zh-CN"/>
              </a:defPPr>
              <a:lvl1pPr>
                <a:defRPr sz="9600">
                  <a:gradFill>
                    <a:gsLst>
                      <a:gs pos="0">
                        <a:schemeClr val="bg1"/>
                      </a:gs>
                      <a:gs pos="100000">
                        <a:srgbClr val="9EEDF8"/>
                      </a:gs>
                    </a:gsLst>
                    <a:lin ang="5400000" scaled="1"/>
                  </a:gradFill>
                  <a:latin typeface="Aa新华惊马体" panose="02010600010101010101" pitchFamily="2" charset="-122"/>
                  <a:ea typeface="Aa新华惊马体" panose="02010600010101010101" pitchFamily="2" charset="-122"/>
                </a:defRPr>
              </a:lvl1pPr>
            </a:lstStyle>
            <a:p>
              <a:pPr algn="ctr"/>
              <a:r>
                <a:rPr lang="en-US" altLang="zh-CN" sz="13800" i="1" dirty="0">
                  <a:gradFill>
                    <a:gsLst>
                      <a:gs pos="0">
                        <a:srgbClr val="23FFFF"/>
                      </a:gs>
                      <a:gs pos="60000">
                        <a:srgbClr val="23FFFF">
                          <a:alpha val="0"/>
                        </a:srgbClr>
                      </a:gs>
                    </a:gsLst>
                    <a:lin ang="5400000" scaled="1"/>
                  </a:gradFill>
                  <a:latin typeface="字魂143号-正酷超级黑" pitchFamily="2" charset="-122"/>
                  <a:ea typeface="字魂143号-正酷超级黑" pitchFamily="2" charset="-122"/>
                  <a:cs typeface="华文中宋" panose="02010600040101010101" charset="-122"/>
                </a:rPr>
                <a:t>CO</a:t>
              </a:r>
              <a:r>
                <a:rPr lang="en-US" altLang="zh-CN" sz="13800" i="1" dirty="0">
                  <a:gradFill>
                    <a:gsLst>
                      <a:gs pos="0">
                        <a:srgbClr val="23FFFF"/>
                      </a:gs>
                      <a:gs pos="65000">
                        <a:srgbClr val="23FFFF">
                          <a:alpha val="0"/>
                        </a:srgbClr>
                      </a:gs>
                    </a:gsLst>
                    <a:lin ang="5400000" scaled="1"/>
                  </a:gradFill>
                  <a:latin typeface="字魂143号-正酷超级黑" pitchFamily="2" charset="-122"/>
                  <a:ea typeface="字魂143号-正酷超级黑" pitchFamily="2" charset="-122"/>
                  <a:cs typeface="华文中宋" panose="02010600040101010101" charset="-122"/>
                </a:rPr>
                <a:t>NTE</a:t>
              </a:r>
              <a:r>
                <a:rPr lang="en-US" altLang="zh-CN" sz="13800" i="1" dirty="0">
                  <a:gradFill>
                    <a:gsLst>
                      <a:gs pos="0">
                        <a:srgbClr val="23FFFF"/>
                      </a:gs>
                      <a:gs pos="60000">
                        <a:srgbClr val="23FFFF">
                          <a:alpha val="0"/>
                        </a:srgbClr>
                      </a:gs>
                    </a:gsLst>
                    <a:lin ang="5400000" scaled="1"/>
                  </a:gradFill>
                  <a:latin typeface="字魂143号-正酷超级黑" pitchFamily="2" charset="-122"/>
                  <a:ea typeface="字魂143号-正酷超级黑" pitchFamily="2" charset="-122"/>
                  <a:cs typeface="华文中宋" panose="02010600040101010101" charset="-122"/>
                </a:rPr>
                <a:t>NT</a:t>
              </a:r>
            </a:p>
          </p:txBody>
        </p:sp>
      </p:grpSp>
      <p:grpSp>
        <p:nvGrpSpPr>
          <p:cNvPr id="2" name="组合 1">
            <a:extLst>
              <a:ext uri="{FF2B5EF4-FFF2-40B4-BE49-F238E27FC236}">
                <a16:creationId xmlns:a16="http://schemas.microsoft.com/office/drawing/2014/main" id="{2AE0F7D9-CE2B-423C-ACDD-BD57A9CCE09B}"/>
              </a:ext>
            </a:extLst>
          </p:cNvPr>
          <p:cNvGrpSpPr/>
          <p:nvPr/>
        </p:nvGrpSpPr>
        <p:grpSpPr>
          <a:xfrm>
            <a:off x="2058353" y="3611504"/>
            <a:ext cx="8062595" cy="2590541"/>
            <a:chOff x="894080" y="3611504"/>
            <a:chExt cx="8062595" cy="2590541"/>
          </a:xfrm>
        </p:grpSpPr>
        <p:grpSp>
          <p:nvGrpSpPr>
            <p:cNvPr id="26" name="组合 25"/>
            <p:cNvGrpSpPr/>
            <p:nvPr/>
          </p:nvGrpSpPr>
          <p:grpSpPr>
            <a:xfrm>
              <a:off x="894080" y="4716780"/>
              <a:ext cx="2226310" cy="1485265"/>
              <a:chOff x="1169" y="7191"/>
              <a:chExt cx="3506" cy="1869"/>
            </a:xfrm>
          </p:grpSpPr>
          <p:sp>
            <p:nvSpPr>
              <p:cNvPr id="3" name="椭圆"/>
              <p:cNvSpPr/>
              <p:nvPr/>
            </p:nvSpPr>
            <p:spPr>
              <a:xfrm>
                <a:off x="1169" y="8418"/>
                <a:ext cx="3507" cy="643"/>
              </a:xfrm>
              <a:prstGeom prst="ellipse">
                <a:avLst/>
              </a:prstGeom>
              <a:noFill/>
              <a:ln w="25400" cap="flat" cmpd="sng" algn="ctr">
                <a:gradFill flip="none" rotWithShape="1">
                  <a:gsLst>
                    <a:gs pos="55000">
                      <a:srgbClr val="23FFFF">
                        <a:alpha val="44000"/>
                      </a:srgbClr>
                    </a:gs>
                    <a:gs pos="10000">
                      <a:srgbClr val="23FFFF">
                        <a:alpha val="0"/>
                      </a:srgbClr>
                    </a:gs>
                    <a:gs pos="100000">
                      <a:srgbClr val="23FFFF">
                        <a:alpha val="44000"/>
                      </a:srgbClr>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华文中宋" panose="02010600040101010101" charset="-122"/>
                  <a:ea typeface="华文中宋" panose="02010600040101010101" charset="-122"/>
                  <a:cs typeface="华文中宋" panose="02010600040101010101" charset="-122"/>
                </a:endParaRPr>
              </a:p>
            </p:txBody>
          </p:sp>
          <p:sp>
            <p:nvSpPr>
              <p:cNvPr id="14" name="椭圆"/>
              <p:cNvSpPr/>
              <p:nvPr/>
            </p:nvSpPr>
            <p:spPr>
              <a:xfrm>
                <a:off x="1473" y="8458"/>
                <a:ext cx="2901" cy="478"/>
              </a:xfrm>
              <a:prstGeom prst="ellipse">
                <a:avLst/>
              </a:prstGeom>
              <a:gradFill>
                <a:gsLst>
                  <a:gs pos="37000">
                    <a:srgbClr val="23FFFF">
                      <a:alpha val="0"/>
                    </a:srgbClr>
                  </a:gs>
                  <a:gs pos="100000">
                    <a:srgbClr val="23FFFF">
                      <a:alpha val="70000"/>
                    </a:srgbClr>
                  </a:gs>
                </a:gsLst>
                <a:lin ang="5400000" scaled="1"/>
              </a:gradFill>
              <a:ln w="6350" cap="flat" cmpd="sng" algn="ctr">
                <a:gradFill>
                  <a:gsLst>
                    <a:gs pos="0">
                      <a:srgbClr val="23FFFF">
                        <a:alpha val="0"/>
                      </a:srgbClr>
                    </a:gs>
                    <a:gs pos="100000">
                      <a:srgbClr val="23FFFF">
                        <a:alpha val="40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华文中宋" panose="02010600040101010101" charset="-122"/>
                  <a:ea typeface="华文中宋" panose="02010600040101010101" charset="-122"/>
                  <a:cs typeface="华文中宋" panose="02010600040101010101" charset="-122"/>
                </a:endParaRPr>
              </a:p>
            </p:txBody>
          </p:sp>
          <p:sp>
            <p:nvSpPr>
              <p:cNvPr id="15" name="椭圆"/>
              <p:cNvSpPr/>
              <p:nvPr/>
            </p:nvSpPr>
            <p:spPr>
              <a:xfrm>
                <a:off x="1761" y="8537"/>
                <a:ext cx="2326" cy="269"/>
              </a:xfrm>
              <a:prstGeom prst="ellipse">
                <a:avLst/>
              </a:prstGeom>
              <a:gradFill>
                <a:gsLst>
                  <a:gs pos="0">
                    <a:srgbClr val="23FFFF">
                      <a:alpha val="0"/>
                    </a:srgbClr>
                  </a:gs>
                  <a:gs pos="100000">
                    <a:srgbClr val="23FFFF">
                      <a:alpha val="74000"/>
                    </a:srgbClr>
                  </a:gs>
                </a:gsLst>
                <a:lin ang="5400000" scaled="1"/>
              </a:gradFill>
              <a:ln w="6350" cap="flat" cmpd="sng" algn="ctr">
                <a:gradFill>
                  <a:gsLst>
                    <a:gs pos="0">
                      <a:srgbClr val="23FFFF">
                        <a:alpha val="0"/>
                      </a:srgbClr>
                    </a:gs>
                    <a:gs pos="100000">
                      <a:srgbClr val="23FFFF">
                        <a:alpha val="60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华文中宋" panose="02010600040101010101" charset="-122"/>
                  <a:ea typeface="华文中宋" panose="02010600040101010101" charset="-122"/>
                  <a:cs typeface="华文中宋" panose="02010600040101010101" charset="-122"/>
                </a:endParaRPr>
              </a:p>
            </p:txBody>
          </p:sp>
          <p:cxnSp>
            <p:nvCxnSpPr>
              <p:cNvPr id="16" name="直接连接符"/>
              <p:cNvCxnSpPr/>
              <p:nvPr/>
            </p:nvCxnSpPr>
            <p:spPr>
              <a:xfrm flipV="1">
                <a:off x="3693" y="8238"/>
                <a:ext cx="0" cy="489"/>
              </a:xfrm>
              <a:prstGeom prst="line">
                <a:avLst/>
              </a:prstGeom>
              <a:noFill/>
              <a:ln w="31750" cap="flat" cmpd="sng" algn="ctr">
                <a:gradFill flip="none" rotWithShape="1">
                  <a:gsLst>
                    <a:gs pos="0">
                      <a:srgbClr val="23FFFF">
                        <a:alpha val="51000"/>
                      </a:srgbClr>
                    </a:gs>
                    <a:gs pos="100000">
                      <a:srgbClr val="23FFFF">
                        <a:alpha val="0"/>
                      </a:srgbClr>
                    </a:gs>
                  </a:gsLst>
                  <a:lin ang="16200000" scaled="1"/>
                  <a:tileRect/>
                </a:gradFill>
                <a:prstDash val="solid"/>
                <a:miter lim="800000"/>
              </a:ln>
              <a:effectLst/>
            </p:spPr>
          </p:cxnSp>
          <p:cxnSp>
            <p:nvCxnSpPr>
              <p:cNvPr id="17" name="直接连接符"/>
              <p:cNvCxnSpPr/>
              <p:nvPr/>
            </p:nvCxnSpPr>
            <p:spPr>
              <a:xfrm flipV="1">
                <a:off x="2123" y="8237"/>
                <a:ext cx="0" cy="503"/>
              </a:xfrm>
              <a:prstGeom prst="line">
                <a:avLst/>
              </a:prstGeom>
              <a:noFill/>
              <a:ln w="15875" cap="flat" cmpd="sng" algn="ctr">
                <a:gradFill flip="none" rotWithShape="1">
                  <a:gsLst>
                    <a:gs pos="0">
                      <a:srgbClr val="23FFFF">
                        <a:alpha val="87000"/>
                      </a:srgbClr>
                    </a:gs>
                    <a:gs pos="100000">
                      <a:srgbClr val="23FFFF">
                        <a:alpha val="0"/>
                      </a:srgbClr>
                    </a:gs>
                  </a:gsLst>
                  <a:lin ang="16200000" scaled="1"/>
                  <a:tileRect/>
                </a:gradFill>
                <a:prstDash val="solid"/>
                <a:miter lim="800000"/>
              </a:ln>
              <a:effectLst/>
            </p:spPr>
          </p:cxnSp>
          <p:cxnSp>
            <p:nvCxnSpPr>
              <p:cNvPr id="18" name="直接连接符"/>
              <p:cNvCxnSpPr/>
              <p:nvPr/>
            </p:nvCxnSpPr>
            <p:spPr>
              <a:xfrm flipV="1">
                <a:off x="2398" y="7865"/>
                <a:ext cx="0" cy="596"/>
              </a:xfrm>
              <a:prstGeom prst="line">
                <a:avLst/>
              </a:prstGeom>
              <a:noFill/>
              <a:ln w="31750" cap="flat" cmpd="sng" algn="ctr">
                <a:gradFill flip="none" rotWithShape="1">
                  <a:gsLst>
                    <a:gs pos="0">
                      <a:srgbClr val="23FFFF">
                        <a:alpha val="51000"/>
                      </a:srgbClr>
                    </a:gs>
                    <a:gs pos="100000">
                      <a:srgbClr val="23FFFF">
                        <a:alpha val="0"/>
                      </a:srgbClr>
                    </a:gs>
                  </a:gsLst>
                  <a:lin ang="16200000" scaled="1"/>
                  <a:tileRect/>
                </a:gradFill>
                <a:prstDash val="solid"/>
                <a:miter lim="800000"/>
              </a:ln>
              <a:effectLst/>
            </p:spPr>
          </p:cxnSp>
          <p:cxnSp>
            <p:nvCxnSpPr>
              <p:cNvPr id="19" name="直接连接符"/>
              <p:cNvCxnSpPr/>
              <p:nvPr/>
            </p:nvCxnSpPr>
            <p:spPr>
              <a:xfrm flipV="1">
                <a:off x="3342" y="7893"/>
                <a:ext cx="0" cy="761"/>
              </a:xfrm>
              <a:prstGeom prst="line">
                <a:avLst/>
              </a:prstGeom>
              <a:noFill/>
              <a:ln w="15875" cap="flat" cmpd="sng" algn="ctr">
                <a:gradFill flip="none" rotWithShape="1">
                  <a:gsLst>
                    <a:gs pos="0">
                      <a:srgbClr val="23FFFF">
                        <a:alpha val="87000"/>
                      </a:srgbClr>
                    </a:gs>
                    <a:gs pos="100000">
                      <a:srgbClr val="23FFFF">
                        <a:alpha val="0"/>
                      </a:srgbClr>
                    </a:gs>
                  </a:gsLst>
                  <a:lin ang="16200000" scaled="1"/>
                  <a:tileRect/>
                </a:gradFill>
                <a:prstDash val="sysDot"/>
                <a:miter lim="800000"/>
              </a:ln>
              <a:effectLst/>
            </p:spPr>
          </p:cxnSp>
          <p:cxnSp>
            <p:nvCxnSpPr>
              <p:cNvPr id="20" name="直接连接符"/>
              <p:cNvCxnSpPr/>
              <p:nvPr/>
            </p:nvCxnSpPr>
            <p:spPr>
              <a:xfrm flipV="1">
                <a:off x="2651" y="8365"/>
                <a:ext cx="0" cy="374"/>
              </a:xfrm>
              <a:prstGeom prst="line">
                <a:avLst/>
              </a:prstGeom>
              <a:noFill/>
              <a:ln w="15875" cap="flat" cmpd="sng" algn="ctr">
                <a:gradFill flip="none" rotWithShape="1">
                  <a:gsLst>
                    <a:gs pos="0">
                      <a:srgbClr val="23FFFF">
                        <a:alpha val="87000"/>
                      </a:srgbClr>
                    </a:gs>
                    <a:gs pos="100000">
                      <a:srgbClr val="23FFFF">
                        <a:alpha val="0"/>
                      </a:srgbClr>
                    </a:gs>
                  </a:gsLst>
                  <a:lin ang="16200000" scaled="1"/>
                  <a:tileRect/>
                </a:gradFill>
                <a:prstDash val="sysDot"/>
                <a:miter lim="800000"/>
              </a:ln>
              <a:effectLst/>
            </p:spPr>
          </p:cxnSp>
          <p:cxnSp>
            <p:nvCxnSpPr>
              <p:cNvPr id="21" name="直接连接符"/>
              <p:cNvCxnSpPr/>
              <p:nvPr/>
            </p:nvCxnSpPr>
            <p:spPr>
              <a:xfrm flipV="1">
                <a:off x="2898" y="7191"/>
                <a:ext cx="0" cy="1536"/>
              </a:xfrm>
              <a:prstGeom prst="line">
                <a:avLst/>
              </a:prstGeom>
              <a:noFill/>
              <a:ln w="31750" cap="flat" cmpd="sng" algn="ctr">
                <a:gradFill flip="none" rotWithShape="1">
                  <a:gsLst>
                    <a:gs pos="0">
                      <a:srgbClr val="23FFFF">
                        <a:alpha val="51000"/>
                      </a:srgbClr>
                    </a:gs>
                    <a:gs pos="100000">
                      <a:srgbClr val="23FFFF">
                        <a:alpha val="0"/>
                      </a:srgbClr>
                    </a:gs>
                  </a:gsLst>
                  <a:lin ang="16200000" scaled="1"/>
                  <a:tileRect/>
                </a:gradFill>
                <a:prstDash val="solid"/>
                <a:miter lim="800000"/>
              </a:ln>
              <a:effectLst/>
            </p:spPr>
          </p:cxnSp>
        </p:grpSp>
        <p:sp>
          <p:nvSpPr>
            <p:cNvPr id="29" name="内容占位符 2"/>
            <p:cNvSpPr txBox="1"/>
            <p:nvPr/>
          </p:nvSpPr>
          <p:spPr>
            <a:xfrm>
              <a:off x="978852" y="3611504"/>
              <a:ext cx="2124075" cy="829945"/>
            </a:xfrm>
            <a:prstGeom prst="rect">
              <a:avLst/>
            </a:prstGeom>
            <a:noFill/>
          </p:spPr>
          <p:txBody>
            <a:bodyPr wrap="square" rtlCol="0">
              <a:spAutoFit/>
            </a:bodyPr>
            <a:lstStyle>
              <a:defPPr>
                <a:defRPr lang="zh-CN"/>
              </a:defPPr>
              <a:lvl1pPr algn="ctr">
                <a:defRPr sz="3600" b="1">
                  <a:gradFill>
                    <a:gsLst>
                      <a:gs pos="0">
                        <a:srgbClr val="FFFFFF"/>
                      </a:gs>
                      <a:gs pos="100000">
                        <a:srgbClr val="60EFF2"/>
                      </a:gs>
                    </a:gsLst>
                    <a:lin ang="2700000" scaled="1"/>
                  </a:gradFill>
                  <a:latin typeface="Aa醉里挑灯看剑 (非商业使用)" panose="02010600010101010101" pitchFamily="2" charset="-122"/>
                  <a:ea typeface="Aa醉里挑灯看剑 (非商业使用)" panose="02010600010101010101" pitchFamily="2" charset="-122"/>
                  <a:cs typeface="阿里巴巴普惠体" panose="00020600040101010101" pitchFamily="18" charset="-122"/>
                </a:defRPr>
              </a:lvl1pPr>
            </a:lstStyle>
            <a:p>
              <a:r>
                <a:rPr lang="zh-CN" altLang="en-US" sz="2400" spc="600" dirty="0">
                  <a:gradFill>
                    <a:gsLst>
                      <a:gs pos="0">
                        <a:srgbClr val="FFFFFF"/>
                      </a:gs>
                      <a:gs pos="100000">
                        <a:srgbClr val="23FFFF"/>
                      </a:gs>
                    </a:gsLst>
                    <a:lin ang="2700000" scaled="1"/>
                  </a:gradFill>
                  <a:latin typeface="优设标题黑" panose="00000500000000000000" charset="-122"/>
                  <a:ea typeface="优设标题黑" panose="00000500000000000000" charset="-122"/>
                  <a:sym typeface="阿里巴巴普惠体" panose="00020600040101010101" pitchFamily="18" charset="-122"/>
                </a:rPr>
                <a:t>代维管理现状与挑战</a:t>
              </a:r>
            </a:p>
          </p:txBody>
        </p:sp>
        <p:sp>
          <p:nvSpPr>
            <p:cNvPr id="130" name="内容占位符 2"/>
            <p:cNvSpPr txBox="1"/>
            <p:nvPr/>
          </p:nvSpPr>
          <p:spPr>
            <a:xfrm>
              <a:off x="3550920" y="3638550"/>
              <a:ext cx="2537460" cy="829945"/>
            </a:xfrm>
            <a:prstGeom prst="rect">
              <a:avLst/>
            </a:prstGeom>
            <a:noFill/>
          </p:spPr>
          <p:txBody>
            <a:bodyPr wrap="square" rtlCol="0">
              <a:spAutoFit/>
            </a:bodyPr>
            <a:lstStyle>
              <a:defPPr>
                <a:defRPr lang="zh-CN"/>
              </a:defPPr>
              <a:lvl1pPr algn="ctr">
                <a:defRPr sz="3600" b="1">
                  <a:gradFill>
                    <a:gsLst>
                      <a:gs pos="0">
                        <a:srgbClr val="FFFFFF"/>
                      </a:gs>
                      <a:gs pos="100000">
                        <a:srgbClr val="60EFF2"/>
                      </a:gs>
                    </a:gsLst>
                    <a:lin ang="2700000" scaled="1"/>
                  </a:gradFill>
                  <a:latin typeface="Aa醉里挑灯看剑 (非商业使用)" panose="02010600010101010101" pitchFamily="2" charset="-122"/>
                  <a:ea typeface="Aa醉里挑灯看剑 (非商业使用)" panose="02010600010101010101" pitchFamily="2" charset="-122"/>
                  <a:cs typeface="阿里巴巴普惠体" panose="00020600040101010101" pitchFamily="18" charset="-122"/>
                </a:defRPr>
              </a:lvl1pPr>
            </a:lstStyle>
            <a:p>
              <a:pPr algn="ctr"/>
              <a:r>
                <a:rPr lang="zh-CN" altLang="en-US" sz="2400" spc="600" dirty="0">
                  <a:gradFill>
                    <a:gsLst>
                      <a:gs pos="0">
                        <a:srgbClr val="FFFFFF"/>
                      </a:gs>
                      <a:gs pos="100000">
                        <a:srgbClr val="23FFFF"/>
                      </a:gs>
                    </a:gsLst>
                    <a:lin ang="2700000" scaled="1"/>
                  </a:gradFill>
                  <a:latin typeface="优设标题黑" panose="00000500000000000000" charset="-122"/>
                  <a:ea typeface="优设标题黑" panose="00000500000000000000" charset="-122"/>
                  <a:sym typeface="阿里巴巴普惠体" panose="00020600040101010101" pitchFamily="18" charset="-122"/>
                </a:rPr>
                <a:t>新质生产力的探索和实践</a:t>
              </a:r>
            </a:p>
          </p:txBody>
        </p:sp>
        <p:sp>
          <p:nvSpPr>
            <p:cNvPr id="143" name="内容占位符 2"/>
            <p:cNvSpPr txBox="1"/>
            <p:nvPr/>
          </p:nvSpPr>
          <p:spPr>
            <a:xfrm>
              <a:off x="6388100" y="3668395"/>
              <a:ext cx="2568575" cy="829945"/>
            </a:xfrm>
            <a:prstGeom prst="rect">
              <a:avLst/>
            </a:prstGeom>
            <a:noFill/>
          </p:spPr>
          <p:txBody>
            <a:bodyPr wrap="square" rtlCol="0">
              <a:spAutoFit/>
            </a:bodyPr>
            <a:lstStyle>
              <a:defPPr>
                <a:defRPr lang="zh-CN"/>
              </a:defPPr>
              <a:lvl1pPr algn="ctr">
                <a:defRPr sz="3600" b="1">
                  <a:gradFill>
                    <a:gsLst>
                      <a:gs pos="0">
                        <a:srgbClr val="FFFFFF"/>
                      </a:gs>
                      <a:gs pos="100000">
                        <a:srgbClr val="60EFF2"/>
                      </a:gs>
                    </a:gsLst>
                    <a:lin ang="2700000" scaled="1"/>
                  </a:gradFill>
                  <a:latin typeface="Aa醉里挑灯看剑 (非商业使用)" panose="02010600010101010101" pitchFamily="2" charset="-122"/>
                  <a:ea typeface="Aa醉里挑灯看剑 (非商业使用)" panose="02010600010101010101" pitchFamily="2" charset="-122"/>
                  <a:cs typeface="阿里巴巴普惠体" panose="00020600040101010101" pitchFamily="18" charset="-122"/>
                </a:defRPr>
              </a:lvl1pPr>
            </a:lstStyle>
            <a:p>
              <a:r>
                <a:rPr lang="zh-CN" altLang="en-US" sz="2400" spc="600" dirty="0">
                  <a:gradFill>
                    <a:gsLst>
                      <a:gs pos="0">
                        <a:srgbClr val="FFFFFF"/>
                      </a:gs>
                      <a:gs pos="100000">
                        <a:srgbClr val="23FFFF"/>
                      </a:gs>
                    </a:gsLst>
                    <a:lin ang="2700000" scaled="1"/>
                  </a:gradFill>
                  <a:latin typeface="优设标题黑" panose="00000500000000000000" charset="-122"/>
                  <a:ea typeface="优设标题黑" panose="00000500000000000000" charset="-122"/>
                  <a:sym typeface="阿里巴巴普惠体" panose="00020600040101010101" pitchFamily="18" charset="-122"/>
                </a:rPr>
                <a:t>新质生产力的应用探索</a:t>
              </a:r>
            </a:p>
          </p:txBody>
        </p:sp>
        <p:grpSp>
          <p:nvGrpSpPr>
            <p:cNvPr id="70" name="组合 69"/>
            <p:cNvGrpSpPr/>
            <p:nvPr/>
          </p:nvGrpSpPr>
          <p:grpSpPr>
            <a:xfrm>
              <a:off x="1175657" y="5649523"/>
              <a:ext cx="7374255" cy="369570"/>
              <a:chOff x="1560" y="8758"/>
              <a:chExt cx="11613" cy="582"/>
            </a:xfrm>
          </p:grpSpPr>
          <p:sp>
            <p:nvSpPr>
              <p:cNvPr id="22" name="文本框 21"/>
              <p:cNvSpPr txBox="1"/>
              <p:nvPr/>
            </p:nvSpPr>
            <p:spPr>
              <a:xfrm>
                <a:off x="1560" y="8758"/>
                <a:ext cx="2691" cy="582"/>
              </a:xfrm>
              <a:prstGeom prst="rect">
                <a:avLst/>
              </a:prstGeom>
              <a:noFill/>
            </p:spPr>
            <p:txBody>
              <a:bodyPr wrap="square" rtlCol="0">
                <a:spAutoFit/>
              </a:bodyPr>
              <a:lstStyle/>
              <a:p>
                <a:pPr algn="ctr"/>
                <a:r>
                  <a:rPr lang="en-US" altLang="zh-CN" b="1" dirty="0">
                    <a:ln>
                      <a:gradFill>
                        <a:gsLst>
                          <a:gs pos="0">
                            <a:srgbClr val="23FFFF"/>
                          </a:gs>
                          <a:gs pos="100000">
                            <a:srgbClr val="23FFFF"/>
                          </a:gs>
                        </a:gsLst>
                        <a:lin ang="5400000" scaled="1"/>
                      </a:gradFill>
                    </a:ln>
                    <a:noFill/>
                    <a:latin typeface="华文中宋" panose="02010600040101010101" charset="-122"/>
                    <a:ea typeface="华文中宋" panose="02010600040101010101" charset="-122"/>
                    <a:cs typeface="阿里巴巴普惠体" panose="00020600040101010101" pitchFamily="18" charset="-122"/>
                  </a:rPr>
                  <a:t>PART 01</a:t>
                </a:r>
              </a:p>
            </p:txBody>
          </p:sp>
          <p:sp>
            <p:nvSpPr>
              <p:cNvPr id="129" name="文本框 128"/>
              <p:cNvSpPr txBox="1"/>
              <p:nvPr/>
            </p:nvSpPr>
            <p:spPr>
              <a:xfrm>
                <a:off x="6030" y="8760"/>
                <a:ext cx="2690" cy="580"/>
              </a:xfrm>
              <a:prstGeom prst="rect">
                <a:avLst/>
              </a:prstGeom>
              <a:noFill/>
            </p:spPr>
            <p:txBody>
              <a:bodyPr wrap="square" rtlCol="0">
                <a:spAutoFit/>
              </a:bodyPr>
              <a:lstStyle/>
              <a:p>
                <a:pPr algn="ctr"/>
                <a:r>
                  <a:rPr lang="en-US" altLang="zh-CN" b="1" dirty="0">
                    <a:ln>
                      <a:solidFill>
                        <a:srgbClr val="23FFFF"/>
                      </a:solidFill>
                    </a:ln>
                    <a:noFill/>
                    <a:latin typeface="华文中宋" panose="02010600040101010101" charset="-122"/>
                    <a:ea typeface="华文中宋" panose="02010600040101010101" charset="-122"/>
                    <a:cs typeface="阿里巴巴普惠体" panose="00020600040101010101" pitchFamily="18" charset="-122"/>
                  </a:rPr>
                  <a:t>PART 02</a:t>
                </a:r>
              </a:p>
            </p:txBody>
          </p:sp>
          <p:sp>
            <p:nvSpPr>
              <p:cNvPr id="142" name="文本框 141"/>
              <p:cNvSpPr txBox="1"/>
              <p:nvPr/>
            </p:nvSpPr>
            <p:spPr>
              <a:xfrm>
                <a:off x="10483" y="8760"/>
                <a:ext cx="2690" cy="580"/>
              </a:xfrm>
              <a:prstGeom prst="rect">
                <a:avLst/>
              </a:prstGeom>
              <a:noFill/>
            </p:spPr>
            <p:txBody>
              <a:bodyPr wrap="square" rtlCol="0">
                <a:spAutoFit/>
              </a:bodyPr>
              <a:lstStyle/>
              <a:p>
                <a:pPr algn="ctr"/>
                <a:r>
                  <a:rPr lang="en-US" altLang="zh-CN" b="1" dirty="0">
                    <a:ln>
                      <a:solidFill>
                        <a:srgbClr val="23FFFF"/>
                      </a:solidFill>
                    </a:ln>
                    <a:noFill/>
                    <a:latin typeface="华文中宋" panose="02010600040101010101" charset="-122"/>
                    <a:ea typeface="华文中宋" panose="02010600040101010101" charset="-122"/>
                    <a:cs typeface="阿里巴巴普惠体" panose="00020600040101010101" pitchFamily="18" charset="-122"/>
                  </a:rPr>
                  <a:t>PART 03</a:t>
                </a:r>
              </a:p>
            </p:txBody>
          </p:sp>
        </p:grpSp>
        <p:grpSp>
          <p:nvGrpSpPr>
            <p:cNvPr id="27" name="组合 26"/>
            <p:cNvGrpSpPr/>
            <p:nvPr/>
          </p:nvGrpSpPr>
          <p:grpSpPr>
            <a:xfrm>
              <a:off x="3721735" y="4716780"/>
              <a:ext cx="2226310" cy="1485265"/>
              <a:chOff x="1169" y="7191"/>
              <a:chExt cx="3506" cy="1869"/>
            </a:xfrm>
          </p:grpSpPr>
          <p:sp>
            <p:nvSpPr>
              <p:cNvPr id="28" name="椭圆"/>
              <p:cNvSpPr/>
              <p:nvPr/>
            </p:nvSpPr>
            <p:spPr>
              <a:xfrm>
                <a:off x="1169" y="8418"/>
                <a:ext cx="3507" cy="643"/>
              </a:xfrm>
              <a:prstGeom prst="ellipse">
                <a:avLst/>
              </a:prstGeom>
              <a:noFill/>
              <a:ln w="25400" cap="flat" cmpd="sng" algn="ctr">
                <a:gradFill flip="none" rotWithShape="1">
                  <a:gsLst>
                    <a:gs pos="55000">
                      <a:srgbClr val="23FFFF">
                        <a:alpha val="44000"/>
                      </a:srgbClr>
                    </a:gs>
                    <a:gs pos="10000">
                      <a:srgbClr val="23FFFF">
                        <a:alpha val="0"/>
                      </a:srgbClr>
                    </a:gs>
                    <a:gs pos="100000">
                      <a:srgbClr val="23FFFF">
                        <a:alpha val="44000"/>
                      </a:srgbClr>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华文中宋" panose="02010600040101010101" charset="-122"/>
                  <a:ea typeface="华文中宋" panose="02010600040101010101" charset="-122"/>
                  <a:cs typeface="华文中宋" panose="02010600040101010101" charset="-122"/>
                </a:endParaRPr>
              </a:p>
            </p:txBody>
          </p:sp>
          <p:sp>
            <p:nvSpPr>
              <p:cNvPr id="30" name="椭圆"/>
              <p:cNvSpPr/>
              <p:nvPr/>
            </p:nvSpPr>
            <p:spPr>
              <a:xfrm>
                <a:off x="1473" y="8458"/>
                <a:ext cx="2901" cy="478"/>
              </a:xfrm>
              <a:prstGeom prst="ellipse">
                <a:avLst/>
              </a:prstGeom>
              <a:gradFill>
                <a:gsLst>
                  <a:gs pos="37000">
                    <a:srgbClr val="23FFFF">
                      <a:alpha val="0"/>
                    </a:srgbClr>
                  </a:gs>
                  <a:gs pos="100000">
                    <a:srgbClr val="23FFFF">
                      <a:alpha val="70000"/>
                    </a:srgbClr>
                  </a:gs>
                </a:gsLst>
                <a:lin ang="5400000" scaled="1"/>
              </a:gradFill>
              <a:ln w="6350" cap="flat" cmpd="sng" algn="ctr">
                <a:gradFill>
                  <a:gsLst>
                    <a:gs pos="0">
                      <a:srgbClr val="23FFFF">
                        <a:alpha val="0"/>
                      </a:srgbClr>
                    </a:gs>
                    <a:gs pos="100000">
                      <a:srgbClr val="23FFFF">
                        <a:alpha val="40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华文中宋" panose="02010600040101010101" charset="-122"/>
                  <a:ea typeface="华文中宋" panose="02010600040101010101" charset="-122"/>
                  <a:cs typeface="华文中宋" panose="02010600040101010101" charset="-122"/>
                </a:endParaRPr>
              </a:p>
            </p:txBody>
          </p:sp>
          <p:sp>
            <p:nvSpPr>
              <p:cNvPr id="31" name="椭圆"/>
              <p:cNvSpPr/>
              <p:nvPr/>
            </p:nvSpPr>
            <p:spPr>
              <a:xfrm>
                <a:off x="1761" y="8537"/>
                <a:ext cx="2326" cy="269"/>
              </a:xfrm>
              <a:prstGeom prst="ellipse">
                <a:avLst/>
              </a:prstGeom>
              <a:gradFill>
                <a:gsLst>
                  <a:gs pos="0">
                    <a:srgbClr val="23FFFF">
                      <a:alpha val="0"/>
                    </a:srgbClr>
                  </a:gs>
                  <a:gs pos="100000">
                    <a:srgbClr val="23FFFF">
                      <a:alpha val="74000"/>
                    </a:srgbClr>
                  </a:gs>
                </a:gsLst>
                <a:lin ang="5400000" scaled="1"/>
              </a:gradFill>
              <a:ln w="6350" cap="flat" cmpd="sng" algn="ctr">
                <a:gradFill>
                  <a:gsLst>
                    <a:gs pos="0">
                      <a:srgbClr val="23FFFF">
                        <a:alpha val="0"/>
                      </a:srgbClr>
                    </a:gs>
                    <a:gs pos="100000">
                      <a:srgbClr val="23FFFF">
                        <a:alpha val="60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华文中宋" panose="02010600040101010101" charset="-122"/>
                  <a:ea typeface="华文中宋" panose="02010600040101010101" charset="-122"/>
                  <a:cs typeface="华文中宋" panose="02010600040101010101" charset="-122"/>
                </a:endParaRPr>
              </a:p>
            </p:txBody>
          </p:sp>
          <p:cxnSp>
            <p:nvCxnSpPr>
              <p:cNvPr id="32" name="直接连接符"/>
              <p:cNvCxnSpPr/>
              <p:nvPr/>
            </p:nvCxnSpPr>
            <p:spPr>
              <a:xfrm flipV="1">
                <a:off x="3693" y="8238"/>
                <a:ext cx="0" cy="489"/>
              </a:xfrm>
              <a:prstGeom prst="line">
                <a:avLst/>
              </a:prstGeom>
              <a:noFill/>
              <a:ln w="31750" cap="flat" cmpd="sng" algn="ctr">
                <a:gradFill flip="none" rotWithShape="1">
                  <a:gsLst>
                    <a:gs pos="0">
                      <a:srgbClr val="23FFFF">
                        <a:alpha val="51000"/>
                      </a:srgbClr>
                    </a:gs>
                    <a:gs pos="100000">
                      <a:srgbClr val="23FFFF">
                        <a:alpha val="0"/>
                      </a:srgbClr>
                    </a:gs>
                  </a:gsLst>
                  <a:lin ang="16200000" scaled="1"/>
                  <a:tileRect/>
                </a:gradFill>
                <a:prstDash val="solid"/>
                <a:miter lim="800000"/>
              </a:ln>
              <a:effectLst/>
            </p:spPr>
          </p:cxnSp>
          <p:cxnSp>
            <p:nvCxnSpPr>
              <p:cNvPr id="33" name="直接连接符"/>
              <p:cNvCxnSpPr/>
              <p:nvPr/>
            </p:nvCxnSpPr>
            <p:spPr>
              <a:xfrm flipV="1">
                <a:off x="2123" y="8237"/>
                <a:ext cx="0" cy="503"/>
              </a:xfrm>
              <a:prstGeom prst="line">
                <a:avLst/>
              </a:prstGeom>
              <a:noFill/>
              <a:ln w="15875" cap="flat" cmpd="sng" algn="ctr">
                <a:gradFill flip="none" rotWithShape="1">
                  <a:gsLst>
                    <a:gs pos="0">
                      <a:srgbClr val="23FFFF">
                        <a:alpha val="87000"/>
                      </a:srgbClr>
                    </a:gs>
                    <a:gs pos="100000">
                      <a:srgbClr val="23FFFF">
                        <a:alpha val="0"/>
                      </a:srgbClr>
                    </a:gs>
                  </a:gsLst>
                  <a:lin ang="16200000" scaled="1"/>
                  <a:tileRect/>
                </a:gradFill>
                <a:prstDash val="solid"/>
                <a:miter lim="800000"/>
              </a:ln>
              <a:effectLst/>
            </p:spPr>
          </p:cxnSp>
          <p:cxnSp>
            <p:nvCxnSpPr>
              <p:cNvPr id="34" name="直接连接符"/>
              <p:cNvCxnSpPr/>
              <p:nvPr/>
            </p:nvCxnSpPr>
            <p:spPr>
              <a:xfrm flipV="1">
                <a:off x="2398" y="7865"/>
                <a:ext cx="0" cy="596"/>
              </a:xfrm>
              <a:prstGeom prst="line">
                <a:avLst/>
              </a:prstGeom>
              <a:noFill/>
              <a:ln w="31750" cap="flat" cmpd="sng" algn="ctr">
                <a:gradFill flip="none" rotWithShape="1">
                  <a:gsLst>
                    <a:gs pos="0">
                      <a:srgbClr val="23FFFF">
                        <a:alpha val="51000"/>
                      </a:srgbClr>
                    </a:gs>
                    <a:gs pos="100000">
                      <a:srgbClr val="23FFFF">
                        <a:alpha val="0"/>
                      </a:srgbClr>
                    </a:gs>
                  </a:gsLst>
                  <a:lin ang="16200000" scaled="1"/>
                  <a:tileRect/>
                </a:gradFill>
                <a:prstDash val="solid"/>
                <a:miter lim="800000"/>
              </a:ln>
              <a:effectLst/>
            </p:spPr>
          </p:cxnSp>
          <p:cxnSp>
            <p:nvCxnSpPr>
              <p:cNvPr id="35" name="直接连接符"/>
              <p:cNvCxnSpPr/>
              <p:nvPr/>
            </p:nvCxnSpPr>
            <p:spPr>
              <a:xfrm flipV="1">
                <a:off x="3342" y="7893"/>
                <a:ext cx="0" cy="761"/>
              </a:xfrm>
              <a:prstGeom prst="line">
                <a:avLst/>
              </a:prstGeom>
              <a:noFill/>
              <a:ln w="15875" cap="flat" cmpd="sng" algn="ctr">
                <a:gradFill flip="none" rotWithShape="1">
                  <a:gsLst>
                    <a:gs pos="0">
                      <a:srgbClr val="23FFFF">
                        <a:alpha val="87000"/>
                      </a:srgbClr>
                    </a:gs>
                    <a:gs pos="100000">
                      <a:srgbClr val="23FFFF">
                        <a:alpha val="0"/>
                      </a:srgbClr>
                    </a:gs>
                  </a:gsLst>
                  <a:lin ang="16200000" scaled="1"/>
                  <a:tileRect/>
                </a:gradFill>
                <a:prstDash val="sysDot"/>
                <a:miter lim="800000"/>
              </a:ln>
              <a:effectLst/>
            </p:spPr>
          </p:cxnSp>
          <p:cxnSp>
            <p:nvCxnSpPr>
              <p:cNvPr id="36" name="直接连接符"/>
              <p:cNvCxnSpPr/>
              <p:nvPr/>
            </p:nvCxnSpPr>
            <p:spPr>
              <a:xfrm flipV="1">
                <a:off x="2651" y="8365"/>
                <a:ext cx="0" cy="374"/>
              </a:xfrm>
              <a:prstGeom prst="line">
                <a:avLst/>
              </a:prstGeom>
              <a:noFill/>
              <a:ln w="15875" cap="flat" cmpd="sng" algn="ctr">
                <a:gradFill flip="none" rotWithShape="1">
                  <a:gsLst>
                    <a:gs pos="0">
                      <a:srgbClr val="23FFFF">
                        <a:alpha val="87000"/>
                      </a:srgbClr>
                    </a:gs>
                    <a:gs pos="100000">
                      <a:srgbClr val="23FFFF">
                        <a:alpha val="0"/>
                      </a:srgbClr>
                    </a:gs>
                  </a:gsLst>
                  <a:lin ang="16200000" scaled="1"/>
                  <a:tileRect/>
                </a:gradFill>
                <a:prstDash val="sysDot"/>
                <a:miter lim="800000"/>
              </a:ln>
              <a:effectLst/>
            </p:spPr>
          </p:cxnSp>
          <p:cxnSp>
            <p:nvCxnSpPr>
              <p:cNvPr id="37" name="直接连接符"/>
              <p:cNvCxnSpPr/>
              <p:nvPr/>
            </p:nvCxnSpPr>
            <p:spPr>
              <a:xfrm flipV="1">
                <a:off x="2898" y="7191"/>
                <a:ext cx="0" cy="1536"/>
              </a:xfrm>
              <a:prstGeom prst="line">
                <a:avLst/>
              </a:prstGeom>
              <a:noFill/>
              <a:ln w="31750" cap="flat" cmpd="sng" algn="ctr">
                <a:gradFill flip="none" rotWithShape="1">
                  <a:gsLst>
                    <a:gs pos="0">
                      <a:srgbClr val="23FFFF">
                        <a:alpha val="51000"/>
                      </a:srgbClr>
                    </a:gs>
                    <a:gs pos="100000">
                      <a:srgbClr val="23FFFF">
                        <a:alpha val="0"/>
                      </a:srgbClr>
                    </a:gs>
                  </a:gsLst>
                  <a:lin ang="16200000" scaled="1"/>
                  <a:tileRect/>
                </a:gradFill>
                <a:prstDash val="solid"/>
                <a:miter lim="800000"/>
              </a:ln>
              <a:effectLst/>
            </p:spPr>
          </p:cxnSp>
        </p:grpSp>
        <p:grpSp>
          <p:nvGrpSpPr>
            <p:cNvPr id="38" name="组合 37"/>
            <p:cNvGrpSpPr/>
            <p:nvPr/>
          </p:nvGrpSpPr>
          <p:grpSpPr>
            <a:xfrm>
              <a:off x="6549390" y="4716780"/>
              <a:ext cx="2226310" cy="1485265"/>
              <a:chOff x="1169" y="7191"/>
              <a:chExt cx="3506" cy="1869"/>
            </a:xfrm>
          </p:grpSpPr>
          <p:sp>
            <p:nvSpPr>
              <p:cNvPr id="39" name="椭圆"/>
              <p:cNvSpPr/>
              <p:nvPr/>
            </p:nvSpPr>
            <p:spPr>
              <a:xfrm>
                <a:off x="1169" y="8418"/>
                <a:ext cx="3507" cy="643"/>
              </a:xfrm>
              <a:prstGeom prst="ellipse">
                <a:avLst/>
              </a:prstGeom>
              <a:noFill/>
              <a:ln w="25400" cap="flat" cmpd="sng" algn="ctr">
                <a:gradFill flip="none" rotWithShape="1">
                  <a:gsLst>
                    <a:gs pos="55000">
                      <a:srgbClr val="23FFFF">
                        <a:alpha val="44000"/>
                      </a:srgbClr>
                    </a:gs>
                    <a:gs pos="10000">
                      <a:srgbClr val="23FFFF">
                        <a:alpha val="0"/>
                      </a:srgbClr>
                    </a:gs>
                    <a:gs pos="100000">
                      <a:srgbClr val="23FFFF">
                        <a:alpha val="44000"/>
                      </a:srgbClr>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华文中宋" panose="02010600040101010101" charset="-122"/>
                  <a:ea typeface="华文中宋" panose="02010600040101010101" charset="-122"/>
                  <a:cs typeface="华文中宋" panose="02010600040101010101" charset="-122"/>
                </a:endParaRPr>
              </a:p>
            </p:txBody>
          </p:sp>
          <p:sp>
            <p:nvSpPr>
              <p:cNvPr id="40" name="椭圆"/>
              <p:cNvSpPr/>
              <p:nvPr/>
            </p:nvSpPr>
            <p:spPr>
              <a:xfrm>
                <a:off x="1473" y="8458"/>
                <a:ext cx="2901" cy="478"/>
              </a:xfrm>
              <a:prstGeom prst="ellipse">
                <a:avLst/>
              </a:prstGeom>
              <a:gradFill>
                <a:gsLst>
                  <a:gs pos="37000">
                    <a:srgbClr val="23FFFF">
                      <a:alpha val="0"/>
                    </a:srgbClr>
                  </a:gs>
                  <a:gs pos="100000">
                    <a:srgbClr val="23FFFF">
                      <a:alpha val="70000"/>
                    </a:srgbClr>
                  </a:gs>
                </a:gsLst>
                <a:lin ang="5400000" scaled="1"/>
              </a:gradFill>
              <a:ln w="6350" cap="flat" cmpd="sng" algn="ctr">
                <a:gradFill>
                  <a:gsLst>
                    <a:gs pos="0">
                      <a:srgbClr val="23FFFF">
                        <a:alpha val="0"/>
                      </a:srgbClr>
                    </a:gs>
                    <a:gs pos="100000">
                      <a:srgbClr val="23FFFF">
                        <a:alpha val="40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华文中宋" panose="02010600040101010101" charset="-122"/>
                  <a:ea typeface="华文中宋" panose="02010600040101010101" charset="-122"/>
                  <a:cs typeface="华文中宋" panose="02010600040101010101" charset="-122"/>
                </a:endParaRPr>
              </a:p>
            </p:txBody>
          </p:sp>
          <p:sp>
            <p:nvSpPr>
              <p:cNvPr id="41" name="椭圆"/>
              <p:cNvSpPr/>
              <p:nvPr/>
            </p:nvSpPr>
            <p:spPr>
              <a:xfrm>
                <a:off x="1761" y="8537"/>
                <a:ext cx="2326" cy="269"/>
              </a:xfrm>
              <a:prstGeom prst="ellipse">
                <a:avLst/>
              </a:prstGeom>
              <a:gradFill>
                <a:gsLst>
                  <a:gs pos="0">
                    <a:srgbClr val="23FFFF">
                      <a:alpha val="0"/>
                    </a:srgbClr>
                  </a:gs>
                  <a:gs pos="100000">
                    <a:srgbClr val="23FFFF">
                      <a:alpha val="74000"/>
                    </a:srgbClr>
                  </a:gs>
                </a:gsLst>
                <a:lin ang="5400000" scaled="1"/>
              </a:gradFill>
              <a:ln w="6350" cap="flat" cmpd="sng" algn="ctr">
                <a:gradFill>
                  <a:gsLst>
                    <a:gs pos="0">
                      <a:srgbClr val="23FFFF">
                        <a:alpha val="0"/>
                      </a:srgbClr>
                    </a:gs>
                    <a:gs pos="100000">
                      <a:srgbClr val="23FFFF">
                        <a:alpha val="60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华文中宋" panose="02010600040101010101" charset="-122"/>
                  <a:ea typeface="华文中宋" panose="02010600040101010101" charset="-122"/>
                  <a:cs typeface="华文中宋" panose="02010600040101010101" charset="-122"/>
                </a:endParaRPr>
              </a:p>
            </p:txBody>
          </p:sp>
          <p:cxnSp>
            <p:nvCxnSpPr>
              <p:cNvPr id="42" name="直接连接符"/>
              <p:cNvCxnSpPr/>
              <p:nvPr/>
            </p:nvCxnSpPr>
            <p:spPr>
              <a:xfrm flipV="1">
                <a:off x="3693" y="8238"/>
                <a:ext cx="0" cy="489"/>
              </a:xfrm>
              <a:prstGeom prst="line">
                <a:avLst/>
              </a:prstGeom>
              <a:noFill/>
              <a:ln w="31750" cap="flat" cmpd="sng" algn="ctr">
                <a:gradFill flip="none" rotWithShape="1">
                  <a:gsLst>
                    <a:gs pos="0">
                      <a:srgbClr val="23FFFF">
                        <a:alpha val="51000"/>
                      </a:srgbClr>
                    </a:gs>
                    <a:gs pos="100000">
                      <a:srgbClr val="23FFFF">
                        <a:alpha val="0"/>
                      </a:srgbClr>
                    </a:gs>
                  </a:gsLst>
                  <a:lin ang="16200000" scaled="1"/>
                  <a:tileRect/>
                </a:gradFill>
                <a:prstDash val="solid"/>
                <a:miter lim="800000"/>
              </a:ln>
              <a:effectLst/>
            </p:spPr>
          </p:cxnSp>
          <p:cxnSp>
            <p:nvCxnSpPr>
              <p:cNvPr id="44" name="直接连接符"/>
              <p:cNvCxnSpPr/>
              <p:nvPr/>
            </p:nvCxnSpPr>
            <p:spPr>
              <a:xfrm flipV="1">
                <a:off x="2123" y="8237"/>
                <a:ext cx="0" cy="503"/>
              </a:xfrm>
              <a:prstGeom prst="line">
                <a:avLst/>
              </a:prstGeom>
              <a:noFill/>
              <a:ln w="15875" cap="flat" cmpd="sng" algn="ctr">
                <a:gradFill flip="none" rotWithShape="1">
                  <a:gsLst>
                    <a:gs pos="0">
                      <a:srgbClr val="23FFFF">
                        <a:alpha val="87000"/>
                      </a:srgbClr>
                    </a:gs>
                    <a:gs pos="100000">
                      <a:srgbClr val="23FFFF">
                        <a:alpha val="0"/>
                      </a:srgbClr>
                    </a:gs>
                  </a:gsLst>
                  <a:lin ang="16200000" scaled="1"/>
                  <a:tileRect/>
                </a:gradFill>
                <a:prstDash val="solid"/>
                <a:miter lim="800000"/>
              </a:ln>
              <a:effectLst/>
            </p:spPr>
          </p:cxnSp>
          <p:cxnSp>
            <p:nvCxnSpPr>
              <p:cNvPr id="45" name="直接连接符"/>
              <p:cNvCxnSpPr/>
              <p:nvPr/>
            </p:nvCxnSpPr>
            <p:spPr>
              <a:xfrm flipV="1">
                <a:off x="2398" y="7865"/>
                <a:ext cx="0" cy="596"/>
              </a:xfrm>
              <a:prstGeom prst="line">
                <a:avLst/>
              </a:prstGeom>
              <a:noFill/>
              <a:ln w="31750" cap="flat" cmpd="sng" algn="ctr">
                <a:gradFill flip="none" rotWithShape="1">
                  <a:gsLst>
                    <a:gs pos="0">
                      <a:srgbClr val="23FFFF">
                        <a:alpha val="51000"/>
                      </a:srgbClr>
                    </a:gs>
                    <a:gs pos="100000">
                      <a:srgbClr val="23FFFF">
                        <a:alpha val="0"/>
                      </a:srgbClr>
                    </a:gs>
                  </a:gsLst>
                  <a:lin ang="16200000" scaled="1"/>
                  <a:tileRect/>
                </a:gradFill>
                <a:prstDash val="solid"/>
                <a:miter lim="800000"/>
              </a:ln>
              <a:effectLst/>
            </p:spPr>
          </p:cxnSp>
          <p:cxnSp>
            <p:nvCxnSpPr>
              <p:cNvPr id="46" name="直接连接符"/>
              <p:cNvCxnSpPr/>
              <p:nvPr/>
            </p:nvCxnSpPr>
            <p:spPr>
              <a:xfrm flipV="1">
                <a:off x="3342" y="7893"/>
                <a:ext cx="0" cy="761"/>
              </a:xfrm>
              <a:prstGeom prst="line">
                <a:avLst/>
              </a:prstGeom>
              <a:noFill/>
              <a:ln w="15875" cap="flat" cmpd="sng" algn="ctr">
                <a:gradFill flip="none" rotWithShape="1">
                  <a:gsLst>
                    <a:gs pos="0">
                      <a:srgbClr val="23FFFF">
                        <a:alpha val="87000"/>
                      </a:srgbClr>
                    </a:gs>
                    <a:gs pos="100000">
                      <a:srgbClr val="23FFFF">
                        <a:alpha val="0"/>
                      </a:srgbClr>
                    </a:gs>
                  </a:gsLst>
                  <a:lin ang="16200000" scaled="1"/>
                  <a:tileRect/>
                </a:gradFill>
                <a:prstDash val="sysDot"/>
                <a:miter lim="800000"/>
              </a:ln>
              <a:effectLst/>
            </p:spPr>
          </p:cxnSp>
          <p:cxnSp>
            <p:nvCxnSpPr>
              <p:cNvPr id="47" name="直接连接符"/>
              <p:cNvCxnSpPr/>
              <p:nvPr/>
            </p:nvCxnSpPr>
            <p:spPr>
              <a:xfrm flipV="1">
                <a:off x="2651" y="8365"/>
                <a:ext cx="0" cy="374"/>
              </a:xfrm>
              <a:prstGeom prst="line">
                <a:avLst/>
              </a:prstGeom>
              <a:noFill/>
              <a:ln w="15875" cap="flat" cmpd="sng" algn="ctr">
                <a:gradFill flip="none" rotWithShape="1">
                  <a:gsLst>
                    <a:gs pos="0">
                      <a:srgbClr val="23FFFF">
                        <a:alpha val="87000"/>
                      </a:srgbClr>
                    </a:gs>
                    <a:gs pos="100000">
                      <a:srgbClr val="23FFFF">
                        <a:alpha val="0"/>
                      </a:srgbClr>
                    </a:gs>
                  </a:gsLst>
                  <a:lin ang="16200000" scaled="1"/>
                  <a:tileRect/>
                </a:gradFill>
                <a:prstDash val="sysDot"/>
                <a:miter lim="800000"/>
              </a:ln>
              <a:effectLst/>
            </p:spPr>
          </p:cxnSp>
          <p:cxnSp>
            <p:nvCxnSpPr>
              <p:cNvPr id="48" name="直接连接符"/>
              <p:cNvCxnSpPr/>
              <p:nvPr/>
            </p:nvCxnSpPr>
            <p:spPr>
              <a:xfrm flipV="1">
                <a:off x="2898" y="7191"/>
                <a:ext cx="0" cy="1536"/>
              </a:xfrm>
              <a:prstGeom prst="line">
                <a:avLst/>
              </a:prstGeom>
              <a:noFill/>
              <a:ln w="31750" cap="flat" cmpd="sng" algn="ctr">
                <a:gradFill flip="none" rotWithShape="1">
                  <a:gsLst>
                    <a:gs pos="0">
                      <a:srgbClr val="23FFFF">
                        <a:alpha val="51000"/>
                      </a:srgbClr>
                    </a:gs>
                    <a:gs pos="100000">
                      <a:srgbClr val="23FFFF">
                        <a:alpha val="0"/>
                      </a:srgbClr>
                    </a:gs>
                  </a:gsLst>
                  <a:lin ang="16200000" scaled="1"/>
                  <a:tileRect/>
                </a:gradFill>
                <a:prstDash val="solid"/>
                <a:miter lim="800000"/>
              </a:ln>
              <a:effectLst/>
            </p:spPr>
          </p:cxnSp>
        </p:grpSp>
      </p:gr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700"/>
            <a:ext cx="12192000" cy="6886575"/>
          </a:xfrm>
          <a:prstGeom prst="rect">
            <a:avLst/>
          </a:prstGeom>
        </p:spPr>
      </p:pic>
      <p:pic>
        <p:nvPicPr>
          <p:cNvPr id="73" name="Picture 70"/>
          <p:cNvPicPr>
            <a:picLocks noChangeAspect="1"/>
          </p:cNvPicPr>
          <p:nvPr/>
        </p:nvPicPr>
        <p:blipFill>
          <a:blip r:embed="rId4" cstate="email"/>
          <a:stretch>
            <a:fillRect/>
          </a:stretch>
        </p:blipFill>
        <p:spPr>
          <a:xfrm>
            <a:off x="12065" y="777875"/>
            <a:ext cx="12179820" cy="6096000"/>
          </a:xfrm>
          <a:prstGeom prst="rect">
            <a:avLst/>
          </a:prstGeom>
        </p:spPr>
      </p:pic>
      <p:sp>
        <p:nvSpPr>
          <p:cNvPr id="5" name="矩形 4"/>
          <p:cNvSpPr/>
          <p:nvPr/>
        </p:nvSpPr>
        <p:spPr>
          <a:xfrm flipH="1" flipV="1">
            <a:off x="0" y="-12700"/>
            <a:ext cx="12192000" cy="6886575"/>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80" name="图片 179" descr="C:/Users/DELL/Desktop/公司LOGO.png公司LOGO"/>
          <p:cNvPicPr>
            <a:picLocks noChangeAspect="1"/>
          </p:cNvPicPr>
          <p:nvPr/>
        </p:nvPicPr>
        <p:blipFill>
          <a:blip r:embed="rId5"/>
          <a:srcRect l="1778" r="1778"/>
          <a:stretch>
            <a:fillRect/>
          </a:stretch>
        </p:blipFill>
        <p:spPr>
          <a:xfrm>
            <a:off x="10363200" y="228600"/>
            <a:ext cx="2000250" cy="571500"/>
          </a:xfrm>
          <a:prstGeom prst="rect">
            <a:avLst/>
          </a:prstGeom>
        </p:spPr>
      </p:pic>
      <p:grpSp>
        <p:nvGrpSpPr>
          <p:cNvPr id="24" name="组合 23"/>
          <p:cNvGrpSpPr/>
          <p:nvPr/>
        </p:nvGrpSpPr>
        <p:grpSpPr>
          <a:xfrm>
            <a:off x="-296754" y="3856945"/>
            <a:ext cx="4375858" cy="1034370"/>
            <a:chOff x="-1666088" y="5116781"/>
            <a:chExt cx="7559410" cy="1786903"/>
          </a:xfrm>
        </p:grpSpPr>
        <p:sp>
          <p:nvSpPr>
            <p:cNvPr id="25" name="菱形 24"/>
            <p:cNvSpPr/>
            <p:nvPr/>
          </p:nvSpPr>
          <p:spPr>
            <a:xfrm rot="10800000">
              <a:off x="-1666088" y="5302930"/>
              <a:ext cx="7559410" cy="1600754"/>
            </a:xfrm>
            <a:prstGeom prst="diamond">
              <a:avLst/>
            </a:prstGeom>
            <a:gradFill>
              <a:gsLst>
                <a:gs pos="4425">
                  <a:srgbClr val="23FFFF">
                    <a:alpha val="52000"/>
                  </a:srgbClr>
                </a:gs>
                <a:gs pos="37147">
                  <a:srgbClr val="23FFFF">
                    <a:alpha val="0"/>
                  </a:srgbClr>
                </a:gs>
                <a:gs pos="70000">
                  <a:srgbClr val="23FFFF">
                    <a:alpha val="0"/>
                  </a:srgbClr>
                </a:gs>
              </a:gsLst>
              <a:lin ang="5400000" scaled="1"/>
            </a:gradFill>
            <a:ln w="12700">
              <a:gradFill>
                <a:gsLst>
                  <a:gs pos="4425">
                    <a:schemeClr val="accent1">
                      <a:alpha val="24000"/>
                    </a:schemeClr>
                  </a:gs>
                  <a:gs pos="58000">
                    <a:schemeClr val="accent2">
                      <a:alpha val="0"/>
                    </a:schemeClr>
                  </a:gs>
                  <a:gs pos="100000">
                    <a:schemeClr val="accent1">
                      <a:alpha val="13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6" name="菱形 25"/>
            <p:cNvSpPr/>
            <p:nvPr/>
          </p:nvSpPr>
          <p:spPr>
            <a:xfrm rot="10800000">
              <a:off x="-7826" y="5494726"/>
              <a:ext cx="4116956" cy="871793"/>
            </a:xfrm>
            <a:prstGeom prst="diamond">
              <a:avLst/>
            </a:prstGeom>
            <a:noFill/>
            <a:ln w="12700">
              <a:gradFill>
                <a:gsLst>
                  <a:gs pos="4425">
                    <a:srgbClr val="23FFFF"/>
                  </a:gs>
                  <a:gs pos="58000">
                    <a:srgbClr val="23FFFF">
                      <a:alpha val="0"/>
                    </a:srgbClr>
                  </a:gs>
                  <a:gs pos="100000">
                    <a:srgbClr val="23FF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7" name="菱形 26"/>
            <p:cNvSpPr/>
            <p:nvPr/>
          </p:nvSpPr>
          <p:spPr>
            <a:xfrm rot="10800000">
              <a:off x="-7826" y="5116781"/>
              <a:ext cx="4116956" cy="871793"/>
            </a:xfrm>
            <a:prstGeom prst="diamond">
              <a:avLst/>
            </a:prstGeom>
            <a:gradFill>
              <a:gsLst>
                <a:gs pos="2000">
                  <a:srgbClr val="23FFFF"/>
                </a:gs>
                <a:gs pos="100000">
                  <a:srgbClr val="23FFFF">
                    <a:alpha val="79000"/>
                  </a:srgb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8" name="组合 27"/>
          <p:cNvGrpSpPr/>
          <p:nvPr/>
        </p:nvGrpSpPr>
        <p:grpSpPr>
          <a:xfrm>
            <a:off x="2385404" y="4594292"/>
            <a:ext cx="4375858" cy="1034370"/>
            <a:chOff x="-1666088" y="5116781"/>
            <a:chExt cx="7559410" cy="1786903"/>
          </a:xfrm>
        </p:grpSpPr>
        <p:sp>
          <p:nvSpPr>
            <p:cNvPr id="29" name="菱形 28"/>
            <p:cNvSpPr/>
            <p:nvPr/>
          </p:nvSpPr>
          <p:spPr>
            <a:xfrm rot="10800000">
              <a:off x="-1666088" y="5302930"/>
              <a:ext cx="7559410" cy="1600754"/>
            </a:xfrm>
            <a:prstGeom prst="diamond">
              <a:avLst/>
            </a:prstGeom>
            <a:gradFill>
              <a:gsLst>
                <a:gs pos="4425">
                  <a:srgbClr val="23FFFF">
                    <a:alpha val="52000"/>
                  </a:srgbClr>
                </a:gs>
                <a:gs pos="37147">
                  <a:srgbClr val="23FFFF">
                    <a:alpha val="0"/>
                  </a:srgbClr>
                </a:gs>
                <a:gs pos="70000">
                  <a:srgbClr val="23FFFF">
                    <a:alpha val="0"/>
                  </a:srgbClr>
                </a:gs>
              </a:gsLst>
              <a:lin ang="5400000" scaled="1"/>
            </a:gradFill>
            <a:ln w="12700">
              <a:gradFill>
                <a:gsLst>
                  <a:gs pos="4425">
                    <a:schemeClr val="accent1">
                      <a:alpha val="24000"/>
                    </a:schemeClr>
                  </a:gs>
                  <a:gs pos="58000">
                    <a:schemeClr val="accent2">
                      <a:alpha val="0"/>
                    </a:schemeClr>
                  </a:gs>
                  <a:gs pos="100000">
                    <a:schemeClr val="accent1">
                      <a:alpha val="13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菱形 29"/>
            <p:cNvSpPr/>
            <p:nvPr/>
          </p:nvSpPr>
          <p:spPr>
            <a:xfrm rot="10800000">
              <a:off x="-7826" y="5494726"/>
              <a:ext cx="4116956" cy="871793"/>
            </a:xfrm>
            <a:prstGeom prst="diamond">
              <a:avLst/>
            </a:prstGeom>
            <a:noFill/>
            <a:ln w="12700">
              <a:gradFill>
                <a:gsLst>
                  <a:gs pos="4425">
                    <a:srgbClr val="23FFFF">
                      <a:alpha val="100000"/>
                    </a:srgbClr>
                  </a:gs>
                  <a:gs pos="58000">
                    <a:srgbClr val="23FFFF">
                      <a:alpha val="0"/>
                    </a:srgbClr>
                  </a:gs>
                  <a:gs pos="100000">
                    <a:srgbClr val="23FFFF">
                      <a:alpha val="10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菱形 31"/>
            <p:cNvSpPr/>
            <p:nvPr/>
          </p:nvSpPr>
          <p:spPr>
            <a:xfrm rot="10800000">
              <a:off x="-7826" y="5116781"/>
              <a:ext cx="4116956" cy="871793"/>
            </a:xfrm>
            <a:prstGeom prst="diamond">
              <a:avLst/>
            </a:prstGeom>
            <a:gradFill>
              <a:gsLst>
                <a:gs pos="2000">
                  <a:srgbClr val="23FFFF"/>
                </a:gs>
                <a:gs pos="100000">
                  <a:srgbClr val="23FFFF">
                    <a:alpha val="79000"/>
                  </a:srgb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33" name="组合 32"/>
          <p:cNvGrpSpPr/>
          <p:nvPr/>
        </p:nvGrpSpPr>
        <p:grpSpPr>
          <a:xfrm>
            <a:off x="5420256" y="3768601"/>
            <a:ext cx="4375858" cy="1034370"/>
            <a:chOff x="-1666088" y="5116781"/>
            <a:chExt cx="7559410" cy="1786903"/>
          </a:xfrm>
        </p:grpSpPr>
        <p:sp>
          <p:nvSpPr>
            <p:cNvPr id="34" name="菱形 33"/>
            <p:cNvSpPr/>
            <p:nvPr/>
          </p:nvSpPr>
          <p:spPr>
            <a:xfrm rot="10800000">
              <a:off x="-1666088" y="5302930"/>
              <a:ext cx="7559410" cy="1600754"/>
            </a:xfrm>
            <a:prstGeom prst="diamond">
              <a:avLst/>
            </a:prstGeom>
            <a:gradFill>
              <a:gsLst>
                <a:gs pos="4425">
                  <a:srgbClr val="23FFFF">
                    <a:alpha val="52000"/>
                  </a:srgbClr>
                </a:gs>
                <a:gs pos="37147">
                  <a:srgbClr val="23FFFF">
                    <a:alpha val="0"/>
                  </a:srgbClr>
                </a:gs>
                <a:gs pos="70000">
                  <a:srgbClr val="23FFFF">
                    <a:alpha val="0"/>
                  </a:srgbClr>
                </a:gs>
              </a:gsLst>
              <a:lin ang="5400000" scaled="1"/>
            </a:gradFill>
            <a:ln w="12700">
              <a:gradFill>
                <a:gsLst>
                  <a:gs pos="4425">
                    <a:schemeClr val="accent1">
                      <a:alpha val="24000"/>
                    </a:schemeClr>
                  </a:gs>
                  <a:gs pos="58000">
                    <a:schemeClr val="accent2">
                      <a:alpha val="0"/>
                    </a:schemeClr>
                  </a:gs>
                  <a:gs pos="100000">
                    <a:schemeClr val="accent1">
                      <a:alpha val="13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5" name="菱形 34"/>
            <p:cNvSpPr/>
            <p:nvPr/>
          </p:nvSpPr>
          <p:spPr>
            <a:xfrm rot="10800000">
              <a:off x="-7826" y="5494726"/>
              <a:ext cx="4116956" cy="871793"/>
            </a:xfrm>
            <a:prstGeom prst="diamond">
              <a:avLst/>
            </a:prstGeom>
            <a:noFill/>
            <a:ln w="12700">
              <a:gradFill>
                <a:gsLst>
                  <a:gs pos="4425">
                    <a:srgbClr val="23FFFF"/>
                  </a:gs>
                  <a:gs pos="58000">
                    <a:srgbClr val="23FFFF">
                      <a:alpha val="0"/>
                    </a:srgbClr>
                  </a:gs>
                  <a:gs pos="100000">
                    <a:srgbClr val="23FF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6" name="菱形 35"/>
            <p:cNvSpPr/>
            <p:nvPr/>
          </p:nvSpPr>
          <p:spPr>
            <a:xfrm rot="10800000">
              <a:off x="-7826" y="5116781"/>
              <a:ext cx="4116956" cy="871793"/>
            </a:xfrm>
            <a:prstGeom prst="diamond">
              <a:avLst/>
            </a:prstGeom>
            <a:gradFill>
              <a:gsLst>
                <a:gs pos="2000">
                  <a:srgbClr val="23FFFF"/>
                </a:gs>
                <a:gs pos="100000">
                  <a:srgbClr val="23FFFF">
                    <a:alpha val="79000"/>
                  </a:srgb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38" name="组合 37"/>
          <p:cNvGrpSpPr/>
          <p:nvPr/>
        </p:nvGrpSpPr>
        <p:grpSpPr>
          <a:xfrm>
            <a:off x="8102414" y="4505948"/>
            <a:ext cx="4375858" cy="1034370"/>
            <a:chOff x="-1666088" y="5116781"/>
            <a:chExt cx="7559410" cy="1786903"/>
          </a:xfrm>
        </p:grpSpPr>
        <p:sp>
          <p:nvSpPr>
            <p:cNvPr id="41" name="菱形 40"/>
            <p:cNvSpPr/>
            <p:nvPr/>
          </p:nvSpPr>
          <p:spPr>
            <a:xfrm rot="10800000">
              <a:off x="-1666088" y="5302930"/>
              <a:ext cx="7559410" cy="1600754"/>
            </a:xfrm>
            <a:prstGeom prst="diamond">
              <a:avLst/>
            </a:prstGeom>
            <a:gradFill>
              <a:gsLst>
                <a:gs pos="4425">
                  <a:srgbClr val="23FFFF">
                    <a:alpha val="52000"/>
                  </a:srgbClr>
                </a:gs>
                <a:gs pos="37147">
                  <a:srgbClr val="23FFFF">
                    <a:alpha val="0"/>
                  </a:srgbClr>
                </a:gs>
                <a:gs pos="70000">
                  <a:srgbClr val="23FFFF">
                    <a:alpha val="0"/>
                  </a:srgbClr>
                </a:gs>
              </a:gsLst>
              <a:lin ang="5400000" scaled="1"/>
            </a:gradFill>
            <a:ln w="12700">
              <a:gradFill>
                <a:gsLst>
                  <a:gs pos="4425">
                    <a:schemeClr val="accent1">
                      <a:alpha val="24000"/>
                    </a:schemeClr>
                  </a:gs>
                  <a:gs pos="58000">
                    <a:schemeClr val="accent2">
                      <a:alpha val="0"/>
                    </a:schemeClr>
                  </a:gs>
                  <a:gs pos="100000">
                    <a:schemeClr val="accent1">
                      <a:alpha val="13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2" name="菱形 41"/>
            <p:cNvSpPr/>
            <p:nvPr/>
          </p:nvSpPr>
          <p:spPr>
            <a:xfrm rot="10800000">
              <a:off x="-7826" y="5494726"/>
              <a:ext cx="4116956" cy="871793"/>
            </a:xfrm>
            <a:prstGeom prst="diamond">
              <a:avLst/>
            </a:prstGeom>
            <a:noFill/>
            <a:ln w="12700">
              <a:gradFill>
                <a:gsLst>
                  <a:gs pos="4425">
                    <a:srgbClr val="23FFFF"/>
                  </a:gs>
                  <a:gs pos="58000">
                    <a:srgbClr val="23FFFF">
                      <a:alpha val="0"/>
                    </a:srgbClr>
                  </a:gs>
                  <a:gs pos="100000">
                    <a:srgbClr val="23FF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3" name="菱形 42"/>
            <p:cNvSpPr/>
            <p:nvPr/>
          </p:nvSpPr>
          <p:spPr>
            <a:xfrm rot="10800000">
              <a:off x="-7826" y="5116781"/>
              <a:ext cx="4116956" cy="871793"/>
            </a:xfrm>
            <a:prstGeom prst="diamond">
              <a:avLst/>
            </a:prstGeom>
            <a:gradFill>
              <a:gsLst>
                <a:gs pos="2000">
                  <a:srgbClr val="23FFFF"/>
                </a:gs>
                <a:gs pos="100000">
                  <a:srgbClr val="23FFFF">
                    <a:alpha val="79000"/>
                  </a:srgb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44" name="文本框 43"/>
          <p:cNvSpPr txBox="1"/>
          <p:nvPr/>
        </p:nvSpPr>
        <p:spPr>
          <a:xfrm>
            <a:off x="756285" y="1991995"/>
            <a:ext cx="2230755" cy="506730"/>
          </a:xfrm>
          <a:prstGeom prst="rect">
            <a:avLst/>
          </a:prstGeom>
          <a:noFill/>
        </p:spPr>
        <p:txBody>
          <a:bodyPr wrap="square" rtlCol="0">
            <a:spAutoFit/>
          </a:bodyPr>
          <a:lstStyle/>
          <a:p>
            <a:pPr>
              <a:lnSpc>
                <a:spcPct val="150000"/>
              </a:lnSpc>
            </a:pPr>
            <a:r>
              <a:rPr lang="zh-CN" dirty="0">
                <a:solidFill>
                  <a:schemeClr val="tx2"/>
                </a:solidFill>
                <a:effectLst/>
                <a:latin typeface="华文中宋" panose="02010600040101010101" charset="-122"/>
                <a:ea typeface="华文中宋" panose="02010600040101010101" charset="-122"/>
                <a:cs typeface="优设标题黑" panose="00000500000000000000" charset="-122"/>
                <a:sym typeface="+mn-ea"/>
              </a:rPr>
              <a:t>运维专家智囊团</a:t>
            </a:r>
            <a:endParaRPr kumimoji="0" lang="zh-CN" altLang="zh-CN" b="0" i="0" u="none" strike="noStrike" kern="1200" cap="none" spc="0" normalizeH="0" baseline="0" noProof="0" dirty="0">
              <a:ln>
                <a:noFill/>
              </a:ln>
              <a:solidFill>
                <a:schemeClr val="tx2"/>
              </a:solidFill>
              <a:effectLst/>
              <a:uLnTx/>
              <a:uFillTx/>
              <a:latin typeface="华文中宋" panose="02010600040101010101" charset="-122"/>
              <a:ea typeface="华文中宋" panose="02010600040101010101" charset="-122"/>
              <a:cs typeface="优设标题黑" panose="00000500000000000000" charset="-122"/>
              <a:sym typeface="+mn-ea"/>
            </a:endParaRPr>
          </a:p>
        </p:txBody>
      </p:sp>
      <p:sp>
        <p:nvSpPr>
          <p:cNvPr id="45" name="object 24"/>
          <p:cNvSpPr/>
          <p:nvPr/>
        </p:nvSpPr>
        <p:spPr>
          <a:xfrm>
            <a:off x="865419" y="2560392"/>
            <a:ext cx="727002" cy="0"/>
          </a:xfrm>
          <a:custGeom>
            <a:avLst/>
            <a:gdLst/>
            <a:ahLst/>
            <a:cxnLst/>
            <a:rect l="l" t="t" r="r" b="b"/>
            <a:pathLst>
              <a:path w="1198880">
                <a:moveTo>
                  <a:pt x="0" y="0"/>
                </a:moveTo>
                <a:lnTo>
                  <a:pt x="1198304" y="0"/>
                </a:lnTo>
              </a:path>
            </a:pathLst>
          </a:custGeom>
          <a:ln w="5232">
            <a:solidFill>
              <a:srgbClr val="23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090" b="0" i="0" u="none" strike="noStrike" kern="1200" cap="none" spc="0" normalizeH="0" baseline="0" noProof="0">
              <a:ln>
                <a:noFill/>
              </a:ln>
              <a:solidFill>
                <a:prstClr val="black"/>
              </a:solidFill>
              <a:effectLst/>
              <a:uLnTx/>
              <a:uFillTx/>
              <a:ea typeface="华文中宋" panose="02010600040101010101" charset="-122"/>
              <a:cs typeface="华文中宋" panose="02010600040101010101" charset="-122"/>
              <a:sym typeface="+mn-lt"/>
            </a:endParaRPr>
          </a:p>
        </p:txBody>
      </p:sp>
      <p:sp>
        <p:nvSpPr>
          <p:cNvPr id="46" name="文本框 45"/>
          <p:cNvSpPr txBox="1"/>
          <p:nvPr/>
        </p:nvSpPr>
        <p:spPr>
          <a:xfrm>
            <a:off x="3561997" y="2591737"/>
            <a:ext cx="1881967" cy="506730"/>
          </a:xfrm>
          <a:prstGeom prst="rect">
            <a:avLst/>
          </a:prstGeom>
          <a:noFill/>
        </p:spPr>
        <p:txBody>
          <a:bodyPr wrap="square" rtlCol="0">
            <a:spAutoFit/>
          </a:bodyPr>
          <a:lstStyle/>
          <a:p>
            <a:pPr indent="-228600" fontAlgn="auto">
              <a:lnSpc>
                <a:spcPct val="150000"/>
              </a:lnSpc>
            </a:pPr>
            <a:r>
              <a:rPr lang="zh-CN" dirty="0">
                <a:solidFill>
                  <a:schemeClr val="tx2"/>
                </a:solidFill>
                <a:latin typeface="华文中宋" panose="02010600040101010101" charset="-122"/>
                <a:ea typeface="华文中宋" panose="02010600040101010101" charset="-122"/>
                <a:cs typeface="优设标题黑" panose="00000500000000000000" charset="-122"/>
                <a:sym typeface="+mn-ea"/>
              </a:rPr>
              <a:t>运营决策助手</a:t>
            </a:r>
            <a:endParaRPr kumimoji="0" lang="zh-CN" altLang="zh-CN" b="0" i="0" u="none" strike="noStrike" kern="1200" cap="none" spc="0" normalizeH="0" baseline="0" noProof="0" dirty="0">
              <a:ln>
                <a:noFill/>
              </a:ln>
              <a:solidFill>
                <a:schemeClr val="tx2"/>
              </a:solidFill>
              <a:effectLst/>
              <a:uLnTx/>
              <a:uFillTx/>
              <a:latin typeface="华文中宋" panose="02010600040101010101" charset="-122"/>
              <a:ea typeface="华文中宋" panose="02010600040101010101" charset="-122"/>
              <a:cs typeface="优设标题黑" panose="00000500000000000000" charset="-122"/>
              <a:sym typeface="+mn-ea"/>
            </a:endParaRPr>
          </a:p>
        </p:txBody>
      </p:sp>
      <p:sp>
        <p:nvSpPr>
          <p:cNvPr id="47" name="object 24"/>
          <p:cNvSpPr/>
          <p:nvPr/>
        </p:nvSpPr>
        <p:spPr>
          <a:xfrm>
            <a:off x="3671208" y="3159832"/>
            <a:ext cx="727002" cy="0"/>
          </a:xfrm>
          <a:custGeom>
            <a:avLst/>
            <a:gdLst/>
            <a:ahLst/>
            <a:cxnLst/>
            <a:rect l="l" t="t" r="r" b="b"/>
            <a:pathLst>
              <a:path w="1198880">
                <a:moveTo>
                  <a:pt x="0" y="0"/>
                </a:moveTo>
                <a:lnTo>
                  <a:pt x="1198304" y="0"/>
                </a:lnTo>
              </a:path>
            </a:pathLst>
          </a:custGeom>
          <a:ln w="5232">
            <a:solidFill>
              <a:srgbClr val="23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090" b="0" i="0" u="none" strike="noStrike" kern="1200" cap="none" spc="0" normalizeH="0" baseline="0" noProof="0">
              <a:ln>
                <a:noFill/>
              </a:ln>
              <a:solidFill>
                <a:prstClr val="black"/>
              </a:solidFill>
              <a:effectLst/>
              <a:uLnTx/>
              <a:uFillTx/>
              <a:ea typeface="华文中宋" panose="02010600040101010101" charset="-122"/>
              <a:cs typeface="华文中宋" panose="02010600040101010101" charset="-122"/>
              <a:sym typeface="+mn-lt"/>
            </a:endParaRPr>
          </a:p>
        </p:txBody>
      </p:sp>
      <p:sp>
        <p:nvSpPr>
          <p:cNvPr id="48" name="文本框 47"/>
          <p:cNvSpPr txBox="1"/>
          <p:nvPr/>
        </p:nvSpPr>
        <p:spPr>
          <a:xfrm>
            <a:off x="6403886" y="1846258"/>
            <a:ext cx="1881967" cy="506730"/>
          </a:xfrm>
          <a:prstGeom prst="rect">
            <a:avLst/>
          </a:prstGeom>
          <a:noFill/>
        </p:spPr>
        <p:txBody>
          <a:bodyPr wrap="square" rtlCol="0">
            <a:spAutoFit/>
          </a:bodyPr>
          <a:lstStyle/>
          <a:p>
            <a:pPr>
              <a:lnSpc>
                <a:spcPct val="150000"/>
              </a:lnSpc>
            </a:pPr>
            <a:r>
              <a:rPr lang="zh-CN" dirty="0">
                <a:solidFill>
                  <a:schemeClr val="tx2"/>
                </a:solidFill>
                <a:effectLst/>
                <a:latin typeface="华文中宋" panose="02010600040101010101" charset="-122"/>
                <a:ea typeface="华文中宋" panose="02010600040101010101" charset="-122"/>
                <a:cs typeface="优设标题黑" panose="00000500000000000000" charset="-122"/>
                <a:sym typeface="+mn-ea"/>
              </a:rPr>
              <a:t>人力资源专家</a:t>
            </a:r>
            <a:endParaRPr kumimoji="0" lang="zh-CN" altLang="zh-CN" b="0" i="0" u="none" strike="noStrike" kern="1200" cap="none" spc="0" normalizeH="0" baseline="0" noProof="0" dirty="0">
              <a:ln>
                <a:noFill/>
              </a:ln>
              <a:solidFill>
                <a:schemeClr val="tx2"/>
              </a:solidFill>
              <a:effectLst/>
              <a:uLnTx/>
              <a:uFillTx/>
              <a:latin typeface="华文中宋" panose="02010600040101010101" charset="-122"/>
              <a:ea typeface="华文中宋" panose="02010600040101010101" charset="-122"/>
              <a:cs typeface="优设标题黑" panose="00000500000000000000" charset="-122"/>
              <a:sym typeface="+mn-ea"/>
            </a:endParaRPr>
          </a:p>
        </p:txBody>
      </p:sp>
      <p:sp>
        <p:nvSpPr>
          <p:cNvPr id="49" name="object 24"/>
          <p:cNvSpPr/>
          <p:nvPr/>
        </p:nvSpPr>
        <p:spPr>
          <a:xfrm>
            <a:off x="6513097" y="2414353"/>
            <a:ext cx="727002" cy="0"/>
          </a:xfrm>
          <a:custGeom>
            <a:avLst/>
            <a:gdLst/>
            <a:ahLst/>
            <a:cxnLst/>
            <a:rect l="l" t="t" r="r" b="b"/>
            <a:pathLst>
              <a:path w="1198880">
                <a:moveTo>
                  <a:pt x="0" y="0"/>
                </a:moveTo>
                <a:lnTo>
                  <a:pt x="1198304" y="0"/>
                </a:lnTo>
              </a:path>
            </a:pathLst>
          </a:custGeom>
          <a:ln w="5232">
            <a:solidFill>
              <a:srgbClr val="23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090" b="0" i="0" u="none" strike="noStrike" kern="1200" cap="none" spc="0" normalizeH="0" baseline="0" noProof="0">
              <a:ln>
                <a:noFill/>
              </a:ln>
              <a:solidFill>
                <a:prstClr val="black"/>
              </a:solidFill>
              <a:effectLst/>
              <a:uLnTx/>
              <a:uFillTx/>
              <a:ea typeface="华文中宋" panose="02010600040101010101" charset="-122"/>
              <a:cs typeface="华文中宋" panose="02010600040101010101" charset="-122"/>
              <a:sym typeface="+mn-lt"/>
            </a:endParaRPr>
          </a:p>
        </p:txBody>
      </p:sp>
      <p:sp>
        <p:nvSpPr>
          <p:cNvPr id="50" name="文本框 49"/>
          <p:cNvSpPr txBox="1"/>
          <p:nvPr/>
        </p:nvSpPr>
        <p:spPr>
          <a:xfrm>
            <a:off x="9209675" y="2445698"/>
            <a:ext cx="1881967" cy="506730"/>
          </a:xfrm>
          <a:prstGeom prst="rect">
            <a:avLst/>
          </a:prstGeom>
          <a:noFill/>
        </p:spPr>
        <p:txBody>
          <a:bodyPr wrap="square" rtlCol="0">
            <a:spAutoFit/>
          </a:bodyPr>
          <a:lstStyle/>
          <a:p>
            <a:pPr indent="-228600" fontAlgn="auto">
              <a:lnSpc>
                <a:spcPct val="150000"/>
              </a:lnSpc>
            </a:pPr>
            <a:r>
              <a:rPr lang="zh-CN" dirty="0">
                <a:solidFill>
                  <a:schemeClr val="tx2"/>
                </a:solidFill>
                <a:latin typeface="华文中宋" panose="02010600040101010101" charset="-122"/>
                <a:ea typeface="华文中宋" panose="02010600040101010101" charset="-122"/>
                <a:cs typeface="优设标题黑" panose="00000500000000000000" charset="-122"/>
                <a:sym typeface="+mn-ea"/>
              </a:rPr>
              <a:t>行政专家</a:t>
            </a:r>
            <a:endParaRPr kumimoji="0" lang="zh-CN" altLang="zh-CN" b="0" i="0" u="none" strike="noStrike" kern="1200" cap="none" spc="0" normalizeH="0" baseline="0" noProof="0" dirty="0">
              <a:ln>
                <a:noFill/>
              </a:ln>
              <a:solidFill>
                <a:schemeClr val="tx2"/>
              </a:solidFill>
              <a:effectLst/>
              <a:uLnTx/>
              <a:uFillTx/>
              <a:latin typeface="华文中宋" panose="02010600040101010101" charset="-122"/>
              <a:ea typeface="华文中宋" panose="02010600040101010101" charset="-122"/>
              <a:cs typeface="优设标题黑" panose="00000500000000000000" charset="-122"/>
              <a:sym typeface="+mn-ea"/>
            </a:endParaRPr>
          </a:p>
        </p:txBody>
      </p:sp>
      <p:sp>
        <p:nvSpPr>
          <p:cNvPr id="51" name="object 24"/>
          <p:cNvSpPr/>
          <p:nvPr/>
        </p:nvSpPr>
        <p:spPr>
          <a:xfrm>
            <a:off x="9318886" y="3013793"/>
            <a:ext cx="727002" cy="0"/>
          </a:xfrm>
          <a:custGeom>
            <a:avLst/>
            <a:gdLst/>
            <a:ahLst/>
            <a:cxnLst/>
            <a:rect l="l" t="t" r="r" b="b"/>
            <a:pathLst>
              <a:path w="1198880">
                <a:moveTo>
                  <a:pt x="0" y="0"/>
                </a:moveTo>
                <a:lnTo>
                  <a:pt x="1198304" y="0"/>
                </a:lnTo>
              </a:path>
            </a:pathLst>
          </a:custGeom>
          <a:ln w="5232">
            <a:solidFill>
              <a:srgbClr val="23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090" b="0" i="0" u="none" strike="noStrike" kern="1200" cap="none" spc="0" normalizeH="0" baseline="0" noProof="0">
              <a:ln>
                <a:noFill/>
              </a:ln>
              <a:solidFill>
                <a:prstClr val="black"/>
              </a:solidFill>
              <a:effectLst/>
              <a:uLnTx/>
              <a:uFillTx/>
              <a:ea typeface="华文中宋" panose="02010600040101010101" charset="-122"/>
              <a:cs typeface="华文中宋" panose="02010600040101010101" charset="-122"/>
              <a:sym typeface="+mn-lt"/>
            </a:endParaRPr>
          </a:p>
        </p:txBody>
      </p:sp>
      <p:sp>
        <p:nvSpPr>
          <p:cNvPr id="52" name="Freeform 9"/>
          <p:cNvSpPr>
            <a:spLocks noEditPoints="1"/>
          </p:cNvSpPr>
          <p:nvPr/>
        </p:nvSpPr>
        <p:spPr bwMode="auto">
          <a:xfrm>
            <a:off x="1528888" y="3348911"/>
            <a:ext cx="646156" cy="807696"/>
          </a:xfrm>
          <a:custGeom>
            <a:avLst/>
            <a:gdLst>
              <a:gd name="T0" fmla="*/ 56 w 128"/>
              <a:gd name="T1" fmla="*/ 40 h 160"/>
              <a:gd name="T2" fmla="*/ 37 w 128"/>
              <a:gd name="T3" fmla="*/ 42 h 160"/>
              <a:gd name="T4" fmla="*/ 40 w 128"/>
              <a:gd name="T5" fmla="*/ 57 h 160"/>
              <a:gd name="T6" fmla="*/ 33 w 128"/>
              <a:gd name="T7" fmla="*/ 72 h 160"/>
              <a:gd name="T8" fmla="*/ 37 w 128"/>
              <a:gd name="T9" fmla="*/ 85 h 160"/>
              <a:gd name="T10" fmla="*/ 56 w 128"/>
              <a:gd name="T11" fmla="*/ 87 h 160"/>
              <a:gd name="T12" fmla="*/ 71 w 128"/>
              <a:gd name="T13" fmla="*/ 94 h 160"/>
              <a:gd name="T14" fmla="*/ 85 w 128"/>
              <a:gd name="T15" fmla="*/ 91 h 160"/>
              <a:gd name="T16" fmla="*/ 86 w 128"/>
              <a:gd name="T17" fmla="*/ 75 h 160"/>
              <a:gd name="T18" fmla="*/ 98 w 128"/>
              <a:gd name="T19" fmla="*/ 60 h 160"/>
              <a:gd name="T20" fmla="*/ 91 w 128"/>
              <a:gd name="T21" fmla="*/ 47 h 160"/>
              <a:gd name="T22" fmla="*/ 81 w 128"/>
              <a:gd name="T23" fmla="*/ 37 h 160"/>
              <a:gd name="T24" fmla="*/ 68 w 128"/>
              <a:gd name="T25" fmla="*/ 30 h 160"/>
              <a:gd name="T26" fmla="*/ 87 w 128"/>
              <a:gd name="T27" fmla="*/ 45 h 160"/>
              <a:gd name="T28" fmla="*/ 86 w 128"/>
              <a:gd name="T29" fmla="*/ 61 h 160"/>
              <a:gd name="T30" fmla="*/ 84 w 128"/>
              <a:gd name="T31" fmla="*/ 68 h 160"/>
              <a:gd name="T32" fmla="*/ 83 w 128"/>
              <a:gd name="T33" fmla="*/ 87 h 160"/>
              <a:gd name="T34" fmla="*/ 67 w 128"/>
              <a:gd name="T35" fmla="*/ 86 h 160"/>
              <a:gd name="T36" fmla="*/ 60 w 128"/>
              <a:gd name="T37" fmla="*/ 83 h 160"/>
              <a:gd name="T38" fmla="*/ 41 w 128"/>
              <a:gd name="T39" fmla="*/ 82 h 160"/>
              <a:gd name="T40" fmla="*/ 42 w 128"/>
              <a:gd name="T41" fmla="*/ 67 h 160"/>
              <a:gd name="T42" fmla="*/ 45 w 128"/>
              <a:gd name="T43" fmla="*/ 59 h 160"/>
              <a:gd name="T44" fmla="*/ 45 w 128"/>
              <a:gd name="T45" fmla="*/ 41 h 160"/>
              <a:gd name="T46" fmla="*/ 61 w 128"/>
              <a:gd name="T47" fmla="*/ 42 h 160"/>
              <a:gd name="T48" fmla="*/ 69 w 128"/>
              <a:gd name="T49" fmla="*/ 44 h 160"/>
              <a:gd name="T50" fmla="*/ 77 w 128"/>
              <a:gd name="T51" fmla="*/ 64 h 160"/>
              <a:gd name="T52" fmla="*/ 64 w 128"/>
              <a:gd name="T53" fmla="*/ 72 h 160"/>
              <a:gd name="T54" fmla="*/ 10 w 128"/>
              <a:gd name="T55" fmla="*/ 62 h 160"/>
              <a:gd name="T56" fmla="*/ 10 w 128"/>
              <a:gd name="T57" fmla="*/ 66 h 160"/>
              <a:gd name="T58" fmla="*/ 118 w 128"/>
              <a:gd name="T59" fmla="*/ 62 h 160"/>
              <a:gd name="T60" fmla="*/ 128 w 128"/>
              <a:gd name="T61" fmla="*/ 64 h 160"/>
              <a:gd name="T62" fmla="*/ 18 w 128"/>
              <a:gd name="T63" fmla="*/ 109 h 160"/>
              <a:gd name="T64" fmla="*/ 25 w 128"/>
              <a:gd name="T65" fmla="*/ 100 h 160"/>
              <a:gd name="T66" fmla="*/ 109 w 128"/>
              <a:gd name="T67" fmla="*/ 19 h 160"/>
              <a:gd name="T68" fmla="*/ 64 w 128"/>
              <a:gd name="T69" fmla="*/ 12 h 160"/>
              <a:gd name="T70" fmla="*/ 61 w 128"/>
              <a:gd name="T71" fmla="*/ 2 h 160"/>
              <a:gd name="T72" fmla="*/ 101 w 128"/>
              <a:gd name="T73" fmla="*/ 100 h 160"/>
              <a:gd name="T74" fmla="*/ 109 w 128"/>
              <a:gd name="T75" fmla="*/ 106 h 160"/>
              <a:gd name="T76" fmla="*/ 28 w 128"/>
              <a:gd name="T77" fmla="*/ 24 h 160"/>
              <a:gd name="T78" fmla="*/ 25 w 128"/>
              <a:gd name="T79" fmla="*/ 27 h 160"/>
              <a:gd name="T80" fmla="*/ 106 w 128"/>
              <a:gd name="T81" fmla="*/ 58 h 160"/>
              <a:gd name="T82" fmla="*/ 109 w 128"/>
              <a:gd name="T83" fmla="*/ 67 h 160"/>
              <a:gd name="T84" fmla="*/ 79 w 128"/>
              <a:gd name="T85" fmla="*/ 123 h 160"/>
              <a:gd name="T86" fmla="*/ 22 w 128"/>
              <a:gd name="T87" fmla="*/ 63 h 160"/>
              <a:gd name="T88" fmla="*/ 17 w 128"/>
              <a:gd name="T89" fmla="*/ 63 h 160"/>
              <a:gd name="T90" fmla="*/ 45 w 128"/>
              <a:gd name="T91" fmla="*/ 123 h 160"/>
              <a:gd name="T92" fmla="*/ 40 w 128"/>
              <a:gd name="T93" fmla="*/ 140 h 160"/>
              <a:gd name="T94" fmla="*/ 54 w 128"/>
              <a:gd name="T95" fmla="*/ 154 h 160"/>
              <a:gd name="T96" fmla="*/ 75 w 128"/>
              <a:gd name="T97" fmla="*/ 149 h 160"/>
              <a:gd name="T98" fmla="*/ 87 w 128"/>
              <a:gd name="T99" fmla="*/ 135 h 160"/>
              <a:gd name="T100" fmla="*/ 84 w 128"/>
              <a:gd name="T101" fmla="*/ 113 h 160"/>
              <a:gd name="T102" fmla="*/ 70 w 128"/>
              <a:gd name="T103" fmla="*/ 154 h 160"/>
              <a:gd name="T104" fmla="*/ 58 w 128"/>
              <a:gd name="T105" fmla="*/ 149 h 160"/>
              <a:gd name="T106" fmla="*/ 82 w 128"/>
              <a:gd name="T107" fmla="*/ 144 h 160"/>
              <a:gd name="T108" fmla="*/ 46 w 128"/>
              <a:gd name="T109" fmla="*/ 138 h 160"/>
              <a:gd name="T110" fmla="*/ 83 w 128"/>
              <a:gd name="T111" fmla="*/ 132 h 160"/>
              <a:gd name="T112" fmla="*/ 45 w 128"/>
              <a:gd name="T113" fmla="*/ 129 h 160"/>
              <a:gd name="T114" fmla="*/ 83 w 128"/>
              <a:gd name="T11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8" h="160">
                <a:moveTo>
                  <a:pt x="68" y="30"/>
                </a:moveTo>
                <a:cubicBezTo>
                  <a:pt x="60" y="30"/>
                  <a:pt x="60" y="30"/>
                  <a:pt x="60" y="30"/>
                </a:cubicBezTo>
                <a:cubicBezTo>
                  <a:pt x="58" y="30"/>
                  <a:pt x="56" y="32"/>
                  <a:pt x="56" y="33"/>
                </a:cubicBezTo>
                <a:cubicBezTo>
                  <a:pt x="56" y="40"/>
                  <a:pt x="56" y="40"/>
                  <a:pt x="56" y="40"/>
                </a:cubicBezTo>
                <a:cubicBezTo>
                  <a:pt x="55" y="41"/>
                  <a:pt x="54" y="42"/>
                  <a:pt x="53" y="42"/>
                </a:cubicBezTo>
                <a:cubicBezTo>
                  <a:pt x="48" y="37"/>
                  <a:pt x="48" y="37"/>
                  <a:pt x="48" y="37"/>
                </a:cubicBezTo>
                <a:cubicBezTo>
                  <a:pt x="46" y="36"/>
                  <a:pt x="44" y="36"/>
                  <a:pt x="43" y="37"/>
                </a:cubicBezTo>
                <a:cubicBezTo>
                  <a:pt x="37" y="42"/>
                  <a:pt x="37" y="42"/>
                  <a:pt x="37" y="42"/>
                </a:cubicBezTo>
                <a:cubicBezTo>
                  <a:pt x="36" y="43"/>
                  <a:pt x="36" y="44"/>
                  <a:pt x="36" y="45"/>
                </a:cubicBezTo>
                <a:cubicBezTo>
                  <a:pt x="36" y="46"/>
                  <a:pt x="36" y="47"/>
                  <a:pt x="37" y="47"/>
                </a:cubicBezTo>
                <a:cubicBezTo>
                  <a:pt x="42" y="52"/>
                  <a:pt x="42" y="52"/>
                  <a:pt x="42" y="52"/>
                </a:cubicBezTo>
                <a:cubicBezTo>
                  <a:pt x="41" y="53"/>
                  <a:pt x="40" y="55"/>
                  <a:pt x="40" y="57"/>
                </a:cubicBezTo>
                <a:cubicBezTo>
                  <a:pt x="33" y="57"/>
                  <a:pt x="33" y="57"/>
                  <a:pt x="33" y="57"/>
                </a:cubicBezTo>
                <a:cubicBezTo>
                  <a:pt x="31" y="57"/>
                  <a:pt x="30" y="57"/>
                  <a:pt x="30" y="60"/>
                </a:cubicBezTo>
                <a:cubicBezTo>
                  <a:pt x="30" y="68"/>
                  <a:pt x="30" y="68"/>
                  <a:pt x="30" y="68"/>
                </a:cubicBezTo>
                <a:cubicBezTo>
                  <a:pt x="30" y="70"/>
                  <a:pt x="31" y="72"/>
                  <a:pt x="33" y="72"/>
                </a:cubicBezTo>
                <a:cubicBezTo>
                  <a:pt x="40" y="72"/>
                  <a:pt x="40" y="72"/>
                  <a:pt x="40" y="72"/>
                </a:cubicBezTo>
                <a:cubicBezTo>
                  <a:pt x="40" y="72"/>
                  <a:pt x="41" y="74"/>
                  <a:pt x="42" y="75"/>
                </a:cubicBezTo>
                <a:cubicBezTo>
                  <a:pt x="37" y="80"/>
                  <a:pt x="37" y="80"/>
                  <a:pt x="37" y="80"/>
                </a:cubicBezTo>
                <a:cubicBezTo>
                  <a:pt x="35" y="82"/>
                  <a:pt x="35" y="83"/>
                  <a:pt x="37" y="85"/>
                </a:cubicBezTo>
                <a:cubicBezTo>
                  <a:pt x="43" y="91"/>
                  <a:pt x="43" y="91"/>
                  <a:pt x="43" y="91"/>
                </a:cubicBezTo>
                <a:cubicBezTo>
                  <a:pt x="44" y="92"/>
                  <a:pt x="46" y="92"/>
                  <a:pt x="48" y="91"/>
                </a:cubicBezTo>
                <a:cubicBezTo>
                  <a:pt x="53" y="86"/>
                  <a:pt x="53" y="86"/>
                  <a:pt x="53" y="86"/>
                </a:cubicBezTo>
                <a:cubicBezTo>
                  <a:pt x="54" y="87"/>
                  <a:pt x="55" y="87"/>
                  <a:pt x="56" y="87"/>
                </a:cubicBezTo>
                <a:cubicBezTo>
                  <a:pt x="56" y="94"/>
                  <a:pt x="56" y="94"/>
                  <a:pt x="56" y="94"/>
                </a:cubicBezTo>
                <a:cubicBezTo>
                  <a:pt x="56" y="97"/>
                  <a:pt x="58" y="97"/>
                  <a:pt x="60" y="97"/>
                </a:cubicBezTo>
                <a:cubicBezTo>
                  <a:pt x="68" y="97"/>
                  <a:pt x="68" y="97"/>
                  <a:pt x="68" y="97"/>
                </a:cubicBezTo>
                <a:cubicBezTo>
                  <a:pt x="70" y="97"/>
                  <a:pt x="71" y="97"/>
                  <a:pt x="71" y="94"/>
                </a:cubicBezTo>
                <a:cubicBezTo>
                  <a:pt x="71" y="87"/>
                  <a:pt x="71" y="87"/>
                  <a:pt x="71" y="87"/>
                </a:cubicBezTo>
                <a:cubicBezTo>
                  <a:pt x="73" y="87"/>
                  <a:pt x="74" y="87"/>
                  <a:pt x="76" y="86"/>
                </a:cubicBezTo>
                <a:cubicBezTo>
                  <a:pt x="81" y="91"/>
                  <a:pt x="81" y="91"/>
                  <a:pt x="81" y="91"/>
                </a:cubicBezTo>
                <a:cubicBezTo>
                  <a:pt x="82" y="92"/>
                  <a:pt x="84" y="92"/>
                  <a:pt x="85" y="91"/>
                </a:cubicBezTo>
                <a:cubicBezTo>
                  <a:pt x="91" y="85"/>
                  <a:pt x="91" y="85"/>
                  <a:pt x="91" y="85"/>
                </a:cubicBezTo>
                <a:cubicBezTo>
                  <a:pt x="92" y="84"/>
                  <a:pt x="92" y="83"/>
                  <a:pt x="92" y="82"/>
                </a:cubicBezTo>
                <a:cubicBezTo>
                  <a:pt x="92" y="82"/>
                  <a:pt x="92" y="81"/>
                  <a:pt x="91" y="80"/>
                </a:cubicBezTo>
                <a:cubicBezTo>
                  <a:pt x="86" y="75"/>
                  <a:pt x="86" y="75"/>
                  <a:pt x="86" y="75"/>
                </a:cubicBezTo>
                <a:cubicBezTo>
                  <a:pt x="87" y="74"/>
                  <a:pt x="87" y="72"/>
                  <a:pt x="87" y="72"/>
                </a:cubicBezTo>
                <a:cubicBezTo>
                  <a:pt x="95" y="72"/>
                  <a:pt x="95" y="72"/>
                  <a:pt x="95" y="72"/>
                </a:cubicBezTo>
                <a:cubicBezTo>
                  <a:pt x="97" y="72"/>
                  <a:pt x="98" y="70"/>
                  <a:pt x="98" y="68"/>
                </a:cubicBezTo>
                <a:cubicBezTo>
                  <a:pt x="98" y="60"/>
                  <a:pt x="98" y="60"/>
                  <a:pt x="98" y="60"/>
                </a:cubicBezTo>
                <a:cubicBezTo>
                  <a:pt x="98" y="57"/>
                  <a:pt x="97" y="57"/>
                  <a:pt x="95" y="57"/>
                </a:cubicBezTo>
                <a:cubicBezTo>
                  <a:pt x="87" y="57"/>
                  <a:pt x="87" y="57"/>
                  <a:pt x="87" y="57"/>
                </a:cubicBezTo>
                <a:cubicBezTo>
                  <a:pt x="87" y="55"/>
                  <a:pt x="87" y="53"/>
                  <a:pt x="86" y="52"/>
                </a:cubicBezTo>
                <a:cubicBezTo>
                  <a:pt x="91" y="47"/>
                  <a:pt x="91" y="47"/>
                  <a:pt x="91" y="47"/>
                </a:cubicBezTo>
                <a:cubicBezTo>
                  <a:pt x="92" y="47"/>
                  <a:pt x="92" y="46"/>
                  <a:pt x="92" y="45"/>
                </a:cubicBezTo>
                <a:cubicBezTo>
                  <a:pt x="92" y="44"/>
                  <a:pt x="92" y="43"/>
                  <a:pt x="91" y="42"/>
                </a:cubicBezTo>
                <a:cubicBezTo>
                  <a:pt x="85" y="37"/>
                  <a:pt x="85" y="37"/>
                  <a:pt x="85" y="37"/>
                </a:cubicBezTo>
                <a:cubicBezTo>
                  <a:pt x="84" y="36"/>
                  <a:pt x="82" y="36"/>
                  <a:pt x="81" y="37"/>
                </a:cubicBezTo>
                <a:cubicBezTo>
                  <a:pt x="76" y="42"/>
                  <a:pt x="76" y="42"/>
                  <a:pt x="76" y="42"/>
                </a:cubicBezTo>
                <a:cubicBezTo>
                  <a:pt x="74" y="42"/>
                  <a:pt x="73" y="41"/>
                  <a:pt x="71" y="40"/>
                </a:cubicBezTo>
                <a:cubicBezTo>
                  <a:pt x="71" y="33"/>
                  <a:pt x="71" y="33"/>
                  <a:pt x="71" y="33"/>
                </a:cubicBezTo>
                <a:cubicBezTo>
                  <a:pt x="71" y="32"/>
                  <a:pt x="70" y="30"/>
                  <a:pt x="68" y="30"/>
                </a:cubicBezTo>
                <a:close/>
                <a:moveTo>
                  <a:pt x="75" y="47"/>
                </a:moveTo>
                <a:cubicBezTo>
                  <a:pt x="76" y="47"/>
                  <a:pt x="77" y="47"/>
                  <a:pt x="77" y="47"/>
                </a:cubicBezTo>
                <a:cubicBezTo>
                  <a:pt x="83" y="41"/>
                  <a:pt x="83" y="41"/>
                  <a:pt x="83" y="41"/>
                </a:cubicBezTo>
                <a:cubicBezTo>
                  <a:pt x="87" y="45"/>
                  <a:pt x="87" y="45"/>
                  <a:pt x="87" y="45"/>
                </a:cubicBezTo>
                <a:cubicBezTo>
                  <a:pt x="82" y="51"/>
                  <a:pt x="82" y="51"/>
                  <a:pt x="82" y="51"/>
                </a:cubicBezTo>
                <a:cubicBezTo>
                  <a:pt x="81" y="51"/>
                  <a:pt x="81" y="52"/>
                  <a:pt x="82" y="53"/>
                </a:cubicBezTo>
                <a:cubicBezTo>
                  <a:pt x="82" y="55"/>
                  <a:pt x="83" y="57"/>
                  <a:pt x="84" y="59"/>
                </a:cubicBezTo>
                <a:cubicBezTo>
                  <a:pt x="84" y="60"/>
                  <a:pt x="85" y="61"/>
                  <a:pt x="86" y="61"/>
                </a:cubicBezTo>
                <a:cubicBezTo>
                  <a:pt x="93" y="61"/>
                  <a:pt x="93" y="61"/>
                  <a:pt x="93" y="61"/>
                </a:cubicBezTo>
                <a:cubicBezTo>
                  <a:pt x="93" y="67"/>
                  <a:pt x="93" y="67"/>
                  <a:pt x="93" y="67"/>
                </a:cubicBezTo>
                <a:cubicBezTo>
                  <a:pt x="86" y="67"/>
                  <a:pt x="86" y="67"/>
                  <a:pt x="86" y="67"/>
                </a:cubicBezTo>
                <a:cubicBezTo>
                  <a:pt x="85" y="67"/>
                  <a:pt x="84" y="67"/>
                  <a:pt x="84" y="68"/>
                </a:cubicBezTo>
                <a:cubicBezTo>
                  <a:pt x="83" y="71"/>
                  <a:pt x="82" y="72"/>
                  <a:pt x="82" y="74"/>
                </a:cubicBezTo>
                <a:cubicBezTo>
                  <a:pt x="81" y="75"/>
                  <a:pt x="81" y="77"/>
                  <a:pt x="82" y="77"/>
                </a:cubicBezTo>
                <a:cubicBezTo>
                  <a:pt x="87" y="82"/>
                  <a:pt x="87" y="82"/>
                  <a:pt x="87" y="82"/>
                </a:cubicBezTo>
                <a:cubicBezTo>
                  <a:pt x="83" y="87"/>
                  <a:pt x="83" y="87"/>
                  <a:pt x="83" y="87"/>
                </a:cubicBezTo>
                <a:cubicBezTo>
                  <a:pt x="77" y="81"/>
                  <a:pt x="77" y="81"/>
                  <a:pt x="77" y="81"/>
                </a:cubicBezTo>
                <a:cubicBezTo>
                  <a:pt x="77" y="81"/>
                  <a:pt x="76" y="80"/>
                  <a:pt x="75" y="81"/>
                </a:cubicBezTo>
                <a:cubicBezTo>
                  <a:pt x="73" y="82"/>
                  <a:pt x="71" y="82"/>
                  <a:pt x="69" y="83"/>
                </a:cubicBezTo>
                <a:cubicBezTo>
                  <a:pt x="67" y="83"/>
                  <a:pt x="67" y="84"/>
                  <a:pt x="67" y="86"/>
                </a:cubicBezTo>
                <a:cubicBezTo>
                  <a:pt x="67" y="93"/>
                  <a:pt x="67" y="93"/>
                  <a:pt x="67" y="93"/>
                </a:cubicBezTo>
                <a:cubicBezTo>
                  <a:pt x="61" y="93"/>
                  <a:pt x="61" y="93"/>
                  <a:pt x="61" y="93"/>
                </a:cubicBezTo>
                <a:cubicBezTo>
                  <a:pt x="61" y="86"/>
                  <a:pt x="61" y="86"/>
                  <a:pt x="61" y="86"/>
                </a:cubicBezTo>
                <a:cubicBezTo>
                  <a:pt x="61" y="84"/>
                  <a:pt x="61" y="83"/>
                  <a:pt x="60" y="83"/>
                </a:cubicBezTo>
                <a:cubicBezTo>
                  <a:pt x="57" y="82"/>
                  <a:pt x="55" y="82"/>
                  <a:pt x="54" y="81"/>
                </a:cubicBezTo>
                <a:cubicBezTo>
                  <a:pt x="52" y="80"/>
                  <a:pt x="51" y="81"/>
                  <a:pt x="50" y="81"/>
                </a:cubicBezTo>
                <a:cubicBezTo>
                  <a:pt x="45" y="87"/>
                  <a:pt x="45" y="87"/>
                  <a:pt x="45" y="87"/>
                </a:cubicBezTo>
                <a:cubicBezTo>
                  <a:pt x="41" y="82"/>
                  <a:pt x="41" y="82"/>
                  <a:pt x="41" y="82"/>
                </a:cubicBezTo>
                <a:cubicBezTo>
                  <a:pt x="46" y="77"/>
                  <a:pt x="46" y="77"/>
                  <a:pt x="46" y="77"/>
                </a:cubicBezTo>
                <a:cubicBezTo>
                  <a:pt x="47" y="77"/>
                  <a:pt x="47" y="75"/>
                  <a:pt x="47" y="74"/>
                </a:cubicBezTo>
                <a:cubicBezTo>
                  <a:pt x="45" y="72"/>
                  <a:pt x="45" y="71"/>
                  <a:pt x="45" y="68"/>
                </a:cubicBezTo>
                <a:cubicBezTo>
                  <a:pt x="44" y="67"/>
                  <a:pt x="43" y="67"/>
                  <a:pt x="42" y="67"/>
                </a:cubicBezTo>
                <a:cubicBezTo>
                  <a:pt x="34" y="67"/>
                  <a:pt x="34" y="67"/>
                  <a:pt x="34" y="67"/>
                </a:cubicBezTo>
                <a:cubicBezTo>
                  <a:pt x="34" y="61"/>
                  <a:pt x="34" y="61"/>
                  <a:pt x="34" y="61"/>
                </a:cubicBezTo>
                <a:cubicBezTo>
                  <a:pt x="42" y="61"/>
                  <a:pt x="42" y="61"/>
                  <a:pt x="42" y="61"/>
                </a:cubicBezTo>
                <a:cubicBezTo>
                  <a:pt x="43" y="61"/>
                  <a:pt x="44" y="60"/>
                  <a:pt x="45" y="59"/>
                </a:cubicBezTo>
                <a:cubicBezTo>
                  <a:pt x="45" y="57"/>
                  <a:pt x="45" y="55"/>
                  <a:pt x="47" y="53"/>
                </a:cubicBezTo>
                <a:cubicBezTo>
                  <a:pt x="47" y="52"/>
                  <a:pt x="47" y="51"/>
                  <a:pt x="46" y="51"/>
                </a:cubicBezTo>
                <a:cubicBezTo>
                  <a:pt x="41" y="45"/>
                  <a:pt x="41" y="45"/>
                  <a:pt x="41" y="45"/>
                </a:cubicBezTo>
                <a:cubicBezTo>
                  <a:pt x="45" y="41"/>
                  <a:pt x="45" y="41"/>
                  <a:pt x="45" y="41"/>
                </a:cubicBezTo>
                <a:cubicBezTo>
                  <a:pt x="50" y="47"/>
                  <a:pt x="50" y="47"/>
                  <a:pt x="50" y="47"/>
                </a:cubicBezTo>
                <a:cubicBezTo>
                  <a:pt x="51" y="47"/>
                  <a:pt x="52" y="47"/>
                  <a:pt x="54" y="47"/>
                </a:cubicBezTo>
                <a:cubicBezTo>
                  <a:pt x="55" y="46"/>
                  <a:pt x="57" y="45"/>
                  <a:pt x="60" y="44"/>
                </a:cubicBezTo>
                <a:cubicBezTo>
                  <a:pt x="61" y="44"/>
                  <a:pt x="61" y="43"/>
                  <a:pt x="61" y="42"/>
                </a:cubicBezTo>
                <a:cubicBezTo>
                  <a:pt x="61" y="35"/>
                  <a:pt x="61" y="35"/>
                  <a:pt x="61" y="35"/>
                </a:cubicBezTo>
                <a:cubicBezTo>
                  <a:pt x="67" y="35"/>
                  <a:pt x="67" y="35"/>
                  <a:pt x="67" y="35"/>
                </a:cubicBezTo>
                <a:cubicBezTo>
                  <a:pt x="67" y="42"/>
                  <a:pt x="67" y="42"/>
                  <a:pt x="67" y="42"/>
                </a:cubicBezTo>
                <a:cubicBezTo>
                  <a:pt x="67" y="43"/>
                  <a:pt x="67" y="44"/>
                  <a:pt x="69" y="44"/>
                </a:cubicBezTo>
                <a:cubicBezTo>
                  <a:pt x="71" y="45"/>
                  <a:pt x="73" y="46"/>
                  <a:pt x="75" y="47"/>
                </a:cubicBezTo>
                <a:close/>
                <a:moveTo>
                  <a:pt x="51" y="64"/>
                </a:moveTo>
                <a:cubicBezTo>
                  <a:pt x="51" y="71"/>
                  <a:pt x="57" y="77"/>
                  <a:pt x="64" y="77"/>
                </a:cubicBezTo>
                <a:cubicBezTo>
                  <a:pt x="71" y="77"/>
                  <a:pt x="77" y="71"/>
                  <a:pt x="77" y="64"/>
                </a:cubicBezTo>
                <a:cubicBezTo>
                  <a:pt x="77" y="57"/>
                  <a:pt x="71" y="52"/>
                  <a:pt x="64" y="52"/>
                </a:cubicBezTo>
                <a:cubicBezTo>
                  <a:pt x="57" y="52"/>
                  <a:pt x="51" y="57"/>
                  <a:pt x="51" y="64"/>
                </a:cubicBezTo>
                <a:close/>
                <a:moveTo>
                  <a:pt x="72" y="64"/>
                </a:moveTo>
                <a:cubicBezTo>
                  <a:pt x="72" y="68"/>
                  <a:pt x="68" y="72"/>
                  <a:pt x="64" y="72"/>
                </a:cubicBezTo>
                <a:cubicBezTo>
                  <a:pt x="60" y="72"/>
                  <a:pt x="56" y="68"/>
                  <a:pt x="56" y="64"/>
                </a:cubicBezTo>
                <a:cubicBezTo>
                  <a:pt x="56" y="59"/>
                  <a:pt x="60" y="56"/>
                  <a:pt x="64" y="56"/>
                </a:cubicBezTo>
                <a:cubicBezTo>
                  <a:pt x="68" y="56"/>
                  <a:pt x="72" y="59"/>
                  <a:pt x="72" y="64"/>
                </a:cubicBezTo>
                <a:close/>
                <a:moveTo>
                  <a:pt x="10" y="62"/>
                </a:moveTo>
                <a:cubicBezTo>
                  <a:pt x="3" y="62"/>
                  <a:pt x="3" y="62"/>
                  <a:pt x="3" y="62"/>
                </a:cubicBezTo>
                <a:cubicBezTo>
                  <a:pt x="1" y="62"/>
                  <a:pt x="0" y="63"/>
                  <a:pt x="0" y="64"/>
                </a:cubicBezTo>
                <a:cubicBezTo>
                  <a:pt x="0" y="65"/>
                  <a:pt x="1" y="66"/>
                  <a:pt x="3" y="66"/>
                </a:cubicBezTo>
                <a:cubicBezTo>
                  <a:pt x="10" y="66"/>
                  <a:pt x="10" y="66"/>
                  <a:pt x="10" y="66"/>
                </a:cubicBezTo>
                <a:cubicBezTo>
                  <a:pt x="12" y="66"/>
                  <a:pt x="13" y="65"/>
                  <a:pt x="13" y="64"/>
                </a:cubicBezTo>
                <a:cubicBezTo>
                  <a:pt x="13" y="63"/>
                  <a:pt x="12" y="62"/>
                  <a:pt x="10" y="62"/>
                </a:cubicBezTo>
                <a:close/>
                <a:moveTo>
                  <a:pt x="126" y="62"/>
                </a:moveTo>
                <a:cubicBezTo>
                  <a:pt x="118" y="62"/>
                  <a:pt x="118" y="62"/>
                  <a:pt x="118" y="62"/>
                </a:cubicBezTo>
                <a:cubicBezTo>
                  <a:pt x="117" y="62"/>
                  <a:pt x="115" y="63"/>
                  <a:pt x="115" y="64"/>
                </a:cubicBezTo>
                <a:cubicBezTo>
                  <a:pt x="115" y="65"/>
                  <a:pt x="117" y="66"/>
                  <a:pt x="118" y="66"/>
                </a:cubicBezTo>
                <a:cubicBezTo>
                  <a:pt x="126" y="66"/>
                  <a:pt x="126" y="66"/>
                  <a:pt x="126" y="66"/>
                </a:cubicBezTo>
                <a:cubicBezTo>
                  <a:pt x="127" y="66"/>
                  <a:pt x="128" y="65"/>
                  <a:pt x="128" y="64"/>
                </a:cubicBezTo>
                <a:cubicBezTo>
                  <a:pt x="128" y="63"/>
                  <a:pt x="127" y="62"/>
                  <a:pt x="126" y="62"/>
                </a:cubicBezTo>
                <a:close/>
                <a:moveTo>
                  <a:pt x="25" y="100"/>
                </a:moveTo>
                <a:cubicBezTo>
                  <a:pt x="18" y="106"/>
                  <a:pt x="18" y="106"/>
                  <a:pt x="18" y="106"/>
                </a:cubicBezTo>
                <a:cubicBezTo>
                  <a:pt x="17" y="107"/>
                  <a:pt x="17" y="108"/>
                  <a:pt x="18" y="109"/>
                </a:cubicBezTo>
                <a:cubicBezTo>
                  <a:pt x="19" y="110"/>
                  <a:pt x="21" y="110"/>
                  <a:pt x="22" y="109"/>
                </a:cubicBezTo>
                <a:cubicBezTo>
                  <a:pt x="28" y="104"/>
                  <a:pt x="28" y="104"/>
                  <a:pt x="28" y="104"/>
                </a:cubicBezTo>
                <a:cubicBezTo>
                  <a:pt x="29" y="103"/>
                  <a:pt x="29" y="101"/>
                  <a:pt x="28" y="100"/>
                </a:cubicBezTo>
                <a:cubicBezTo>
                  <a:pt x="27" y="99"/>
                  <a:pt x="25" y="99"/>
                  <a:pt x="25" y="100"/>
                </a:cubicBezTo>
                <a:close/>
                <a:moveTo>
                  <a:pt x="101" y="27"/>
                </a:moveTo>
                <a:cubicBezTo>
                  <a:pt x="102" y="28"/>
                  <a:pt x="103" y="28"/>
                  <a:pt x="104" y="27"/>
                </a:cubicBezTo>
                <a:cubicBezTo>
                  <a:pt x="109" y="22"/>
                  <a:pt x="109" y="22"/>
                  <a:pt x="109" y="22"/>
                </a:cubicBezTo>
                <a:cubicBezTo>
                  <a:pt x="110" y="22"/>
                  <a:pt x="110" y="20"/>
                  <a:pt x="109" y="19"/>
                </a:cubicBezTo>
                <a:cubicBezTo>
                  <a:pt x="108" y="18"/>
                  <a:pt x="107" y="18"/>
                  <a:pt x="106" y="19"/>
                </a:cubicBezTo>
                <a:cubicBezTo>
                  <a:pt x="101" y="24"/>
                  <a:pt x="101" y="24"/>
                  <a:pt x="101" y="24"/>
                </a:cubicBezTo>
                <a:cubicBezTo>
                  <a:pt x="100" y="25"/>
                  <a:pt x="100" y="26"/>
                  <a:pt x="101" y="27"/>
                </a:cubicBezTo>
                <a:close/>
                <a:moveTo>
                  <a:pt x="64" y="12"/>
                </a:moveTo>
                <a:cubicBezTo>
                  <a:pt x="65" y="12"/>
                  <a:pt x="66" y="11"/>
                  <a:pt x="66" y="10"/>
                </a:cubicBezTo>
                <a:cubicBezTo>
                  <a:pt x="66" y="2"/>
                  <a:pt x="66" y="2"/>
                  <a:pt x="66" y="2"/>
                </a:cubicBezTo>
                <a:cubicBezTo>
                  <a:pt x="66" y="1"/>
                  <a:pt x="65" y="0"/>
                  <a:pt x="64" y="0"/>
                </a:cubicBezTo>
                <a:cubicBezTo>
                  <a:pt x="63" y="0"/>
                  <a:pt x="61" y="1"/>
                  <a:pt x="61" y="2"/>
                </a:cubicBezTo>
                <a:cubicBezTo>
                  <a:pt x="61" y="10"/>
                  <a:pt x="61" y="10"/>
                  <a:pt x="61" y="10"/>
                </a:cubicBezTo>
                <a:cubicBezTo>
                  <a:pt x="61" y="11"/>
                  <a:pt x="63" y="12"/>
                  <a:pt x="64" y="12"/>
                </a:cubicBezTo>
                <a:close/>
                <a:moveTo>
                  <a:pt x="104" y="100"/>
                </a:moveTo>
                <a:cubicBezTo>
                  <a:pt x="103" y="99"/>
                  <a:pt x="102" y="99"/>
                  <a:pt x="101" y="100"/>
                </a:cubicBezTo>
                <a:cubicBezTo>
                  <a:pt x="100" y="101"/>
                  <a:pt x="100" y="103"/>
                  <a:pt x="101" y="104"/>
                </a:cubicBezTo>
                <a:cubicBezTo>
                  <a:pt x="106" y="109"/>
                  <a:pt x="106" y="109"/>
                  <a:pt x="106" y="109"/>
                </a:cubicBezTo>
                <a:cubicBezTo>
                  <a:pt x="107" y="110"/>
                  <a:pt x="108" y="110"/>
                  <a:pt x="109" y="109"/>
                </a:cubicBezTo>
                <a:cubicBezTo>
                  <a:pt x="110" y="108"/>
                  <a:pt x="110" y="107"/>
                  <a:pt x="109" y="106"/>
                </a:cubicBezTo>
                <a:cubicBezTo>
                  <a:pt x="104" y="100"/>
                  <a:pt x="104" y="100"/>
                  <a:pt x="104" y="100"/>
                </a:cubicBezTo>
                <a:close/>
                <a:moveTo>
                  <a:pt x="25" y="27"/>
                </a:moveTo>
                <a:cubicBezTo>
                  <a:pt x="25" y="28"/>
                  <a:pt x="27" y="28"/>
                  <a:pt x="28" y="27"/>
                </a:cubicBezTo>
                <a:cubicBezTo>
                  <a:pt x="29" y="26"/>
                  <a:pt x="29" y="25"/>
                  <a:pt x="28" y="24"/>
                </a:cubicBezTo>
                <a:cubicBezTo>
                  <a:pt x="22" y="19"/>
                  <a:pt x="22" y="19"/>
                  <a:pt x="22" y="19"/>
                </a:cubicBezTo>
                <a:cubicBezTo>
                  <a:pt x="21" y="18"/>
                  <a:pt x="19" y="18"/>
                  <a:pt x="18" y="19"/>
                </a:cubicBezTo>
                <a:cubicBezTo>
                  <a:pt x="17" y="20"/>
                  <a:pt x="17" y="22"/>
                  <a:pt x="18" y="22"/>
                </a:cubicBezTo>
                <a:cubicBezTo>
                  <a:pt x="25" y="27"/>
                  <a:pt x="25" y="27"/>
                  <a:pt x="25" y="27"/>
                </a:cubicBezTo>
                <a:close/>
                <a:moveTo>
                  <a:pt x="70" y="17"/>
                </a:moveTo>
                <a:cubicBezTo>
                  <a:pt x="68" y="17"/>
                  <a:pt x="68" y="18"/>
                  <a:pt x="68" y="19"/>
                </a:cubicBezTo>
                <a:cubicBezTo>
                  <a:pt x="68" y="20"/>
                  <a:pt x="68" y="21"/>
                  <a:pt x="69" y="21"/>
                </a:cubicBezTo>
                <a:cubicBezTo>
                  <a:pt x="89" y="24"/>
                  <a:pt x="105" y="39"/>
                  <a:pt x="106" y="58"/>
                </a:cubicBezTo>
                <a:cubicBezTo>
                  <a:pt x="106" y="60"/>
                  <a:pt x="108" y="61"/>
                  <a:pt x="109" y="61"/>
                </a:cubicBezTo>
                <a:cubicBezTo>
                  <a:pt x="110" y="61"/>
                  <a:pt x="111" y="59"/>
                  <a:pt x="111" y="58"/>
                </a:cubicBezTo>
                <a:cubicBezTo>
                  <a:pt x="109" y="36"/>
                  <a:pt x="92" y="20"/>
                  <a:pt x="70" y="17"/>
                </a:cubicBezTo>
                <a:close/>
                <a:moveTo>
                  <a:pt x="109" y="67"/>
                </a:moveTo>
                <a:cubicBezTo>
                  <a:pt x="108" y="67"/>
                  <a:pt x="106" y="67"/>
                  <a:pt x="106" y="69"/>
                </a:cubicBezTo>
                <a:cubicBezTo>
                  <a:pt x="104" y="82"/>
                  <a:pt x="98" y="93"/>
                  <a:pt x="87" y="99"/>
                </a:cubicBezTo>
                <a:cubicBezTo>
                  <a:pt x="82" y="103"/>
                  <a:pt x="79" y="108"/>
                  <a:pt x="79" y="113"/>
                </a:cubicBezTo>
                <a:cubicBezTo>
                  <a:pt x="79" y="123"/>
                  <a:pt x="79" y="123"/>
                  <a:pt x="79" y="123"/>
                </a:cubicBezTo>
                <a:cubicBezTo>
                  <a:pt x="49" y="123"/>
                  <a:pt x="49" y="123"/>
                  <a:pt x="49" y="123"/>
                </a:cubicBezTo>
                <a:cubicBezTo>
                  <a:pt x="49" y="113"/>
                  <a:pt x="49" y="113"/>
                  <a:pt x="49" y="113"/>
                </a:cubicBezTo>
                <a:cubicBezTo>
                  <a:pt x="49" y="108"/>
                  <a:pt x="46" y="103"/>
                  <a:pt x="42" y="99"/>
                </a:cubicBezTo>
                <a:cubicBezTo>
                  <a:pt x="29" y="92"/>
                  <a:pt x="22" y="78"/>
                  <a:pt x="22" y="63"/>
                </a:cubicBezTo>
                <a:cubicBezTo>
                  <a:pt x="22" y="42"/>
                  <a:pt x="38" y="24"/>
                  <a:pt x="59" y="21"/>
                </a:cubicBezTo>
                <a:cubicBezTo>
                  <a:pt x="61" y="21"/>
                  <a:pt x="61" y="20"/>
                  <a:pt x="61" y="19"/>
                </a:cubicBezTo>
                <a:cubicBezTo>
                  <a:pt x="61" y="18"/>
                  <a:pt x="60" y="17"/>
                  <a:pt x="58" y="17"/>
                </a:cubicBezTo>
                <a:cubicBezTo>
                  <a:pt x="34" y="20"/>
                  <a:pt x="17" y="40"/>
                  <a:pt x="17" y="63"/>
                </a:cubicBezTo>
                <a:cubicBezTo>
                  <a:pt x="17" y="72"/>
                  <a:pt x="19" y="80"/>
                  <a:pt x="23" y="87"/>
                </a:cubicBezTo>
                <a:cubicBezTo>
                  <a:pt x="27" y="93"/>
                  <a:pt x="33" y="99"/>
                  <a:pt x="40" y="103"/>
                </a:cubicBezTo>
                <a:cubicBezTo>
                  <a:pt x="42" y="105"/>
                  <a:pt x="45" y="109"/>
                  <a:pt x="45" y="113"/>
                </a:cubicBezTo>
                <a:cubicBezTo>
                  <a:pt x="45" y="123"/>
                  <a:pt x="45" y="123"/>
                  <a:pt x="45" y="123"/>
                </a:cubicBezTo>
                <a:cubicBezTo>
                  <a:pt x="42" y="124"/>
                  <a:pt x="40" y="126"/>
                  <a:pt x="40" y="129"/>
                </a:cubicBezTo>
                <a:cubicBezTo>
                  <a:pt x="40" y="132"/>
                  <a:pt x="40" y="132"/>
                  <a:pt x="40" y="132"/>
                </a:cubicBezTo>
                <a:cubicBezTo>
                  <a:pt x="40" y="133"/>
                  <a:pt x="40" y="135"/>
                  <a:pt x="41" y="135"/>
                </a:cubicBezTo>
                <a:cubicBezTo>
                  <a:pt x="40" y="137"/>
                  <a:pt x="40" y="138"/>
                  <a:pt x="40" y="140"/>
                </a:cubicBezTo>
                <a:cubicBezTo>
                  <a:pt x="40" y="143"/>
                  <a:pt x="40" y="143"/>
                  <a:pt x="40" y="143"/>
                </a:cubicBezTo>
                <a:cubicBezTo>
                  <a:pt x="40" y="146"/>
                  <a:pt x="43" y="149"/>
                  <a:pt x="46" y="149"/>
                </a:cubicBezTo>
                <a:cubicBezTo>
                  <a:pt x="54" y="149"/>
                  <a:pt x="54" y="149"/>
                  <a:pt x="54" y="149"/>
                </a:cubicBezTo>
                <a:cubicBezTo>
                  <a:pt x="54" y="154"/>
                  <a:pt x="54" y="154"/>
                  <a:pt x="54" y="154"/>
                </a:cubicBezTo>
                <a:cubicBezTo>
                  <a:pt x="54" y="157"/>
                  <a:pt x="56" y="160"/>
                  <a:pt x="59" y="160"/>
                </a:cubicBezTo>
                <a:cubicBezTo>
                  <a:pt x="69" y="160"/>
                  <a:pt x="69" y="160"/>
                  <a:pt x="69" y="160"/>
                </a:cubicBezTo>
                <a:cubicBezTo>
                  <a:pt x="72" y="160"/>
                  <a:pt x="75" y="157"/>
                  <a:pt x="75" y="154"/>
                </a:cubicBezTo>
                <a:cubicBezTo>
                  <a:pt x="75" y="149"/>
                  <a:pt x="75" y="149"/>
                  <a:pt x="75" y="149"/>
                </a:cubicBezTo>
                <a:cubicBezTo>
                  <a:pt x="82" y="149"/>
                  <a:pt x="82" y="149"/>
                  <a:pt x="82" y="149"/>
                </a:cubicBezTo>
                <a:cubicBezTo>
                  <a:pt x="85" y="149"/>
                  <a:pt x="88" y="146"/>
                  <a:pt x="88" y="143"/>
                </a:cubicBezTo>
                <a:cubicBezTo>
                  <a:pt x="88" y="140"/>
                  <a:pt x="88" y="140"/>
                  <a:pt x="88" y="140"/>
                </a:cubicBezTo>
                <a:cubicBezTo>
                  <a:pt x="88" y="138"/>
                  <a:pt x="88" y="137"/>
                  <a:pt x="87" y="135"/>
                </a:cubicBezTo>
                <a:cubicBezTo>
                  <a:pt x="88" y="135"/>
                  <a:pt x="88" y="133"/>
                  <a:pt x="88" y="132"/>
                </a:cubicBezTo>
                <a:cubicBezTo>
                  <a:pt x="88" y="129"/>
                  <a:pt x="88" y="129"/>
                  <a:pt x="88" y="129"/>
                </a:cubicBezTo>
                <a:cubicBezTo>
                  <a:pt x="88" y="126"/>
                  <a:pt x="87" y="124"/>
                  <a:pt x="84" y="123"/>
                </a:cubicBezTo>
                <a:cubicBezTo>
                  <a:pt x="84" y="113"/>
                  <a:pt x="84" y="113"/>
                  <a:pt x="84" y="113"/>
                </a:cubicBezTo>
                <a:cubicBezTo>
                  <a:pt x="84" y="109"/>
                  <a:pt x="86" y="105"/>
                  <a:pt x="89" y="103"/>
                </a:cubicBezTo>
                <a:cubicBezTo>
                  <a:pt x="101" y="96"/>
                  <a:pt x="110" y="83"/>
                  <a:pt x="111" y="69"/>
                </a:cubicBezTo>
                <a:cubicBezTo>
                  <a:pt x="111" y="68"/>
                  <a:pt x="110" y="67"/>
                  <a:pt x="109" y="67"/>
                </a:cubicBezTo>
                <a:close/>
                <a:moveTo>
                  <a:pt x="70" y="154"/>
                </a:moveTo>
                <a:cubicBezTo>
                  <a:pt x="70" y="155"/>
                  <a:pt x="69" y="155"/>
                  <a:pt x="69" y="155"/>
                </a:cubicBezTo>
                <a:cubicBezTo>
                  <a:pt x="59" y="155"/>
                  <a:pt x="59" y="155"/>
                  <a:pt x="59" y="155"/>
                </a:cubicBezTo>
                <a:cubicBezTo>
                  <a:pt x="59" y="155"/>
                  <a:pt x="58" y="155"/>
                  <a:pt x="58" y="154"/>
                </a:cubicBezTo>
                <a:cubicBezTo>
                  <a:pt x="58" y="149"/>
                  <a:pt x="58" y="149"/>
                  <a:pt x="58" y="149"/>
                </a:cubicBezTo>
                <a:cubicBezTo>
                  <a:pt x="70" y="149"/>
                  <a:pt x="70" y="149"/>
                  <a:pt x="70" y="149"/>
                </a:cubicBezTo>
                <a:lnTo>
                  <a:pt x="70" y="154"/>
                </a:lnTo>
                <a:close/>
                <a:moveTo>
                  <a:pt x="83" y="143"/>
                </a:moveTo>
                <a:cubicBezTo>
                  <a:pt x="83" y="144"/>
                  <a:pt x="83" y="144"/>
                  <a:pt x="82" y="144"/>
                </a:cubicBezTo>
                <a:cubicBezTo>
                  <a:pt x="46" y="144"/>
                  <a:pt x="46" y="144"/>
                  <a:pt x="46" y="144"/>
                </a:cubicBezTo>
                <a:cubicBezTo>
                  <a:pt x="45" y="144"/>
                  <a:pt x="45" y="144"/>
                  <a:pt x="45" y="143"/>
                </a:cubicBezTo>
                <a:cubicBezTo>
                  <a:pt x="45" y="140"/>
                  <a:pt x="45" y="140"/>
                  <a:pt x="45" y="140"/>
                </a:cubicBezTo>
                <a:cubicBezTo>
                  <a:pt x="45" y="139"/>
                  <a:pt x="45" y="138"/>
                  <a:pt x="46" y="138"/>
                </a:cubicBezTo>
                <a:cubicBezTo>
                  <a:pt x="82" y="138"/>
                  <a:pt x="82" y="138"/>
                  <a:pt x="82" y="138"/>
                </a:cubicBezTo>
                <a:cubicBezTo>
                  <a:pt x="83" y="138"/>
                  <a:pt x="83" y="139"/>
                  <a:pt x="83" y="140"/>
                </a:cubicBezTo>
                <a:lnTo>
                  <a:pt x="83" y="143"/>
                </a:lnTo>
                <a:close/>
                <a:moveTo>
                  <a:pt x="83" y="132"/>
                </a:moveTo>
                <a:cubicBezTo>
                  <a:pt x="83" y="133"/>
                  <a:pt x="83" y="133"/>
                  <a:pt x="82" y="133"/>
                </a:cubicBezTo>
                <a:cubicBezTo>
                  <a:pt x="46" y="133"/>
                  <a:pt x="46" y="133"/>
                  <a:pt x="46" y="133"/>
                </a:cubicBezTo>
                <a:cubicBezTo>
                  <a:pt x="45" y="133"/>
                  <a:pt x="45" y="133"/>
                  <a:pt x="45" y="132"/>
                </a:cubicBezTo>
                <a:cubicBezTo>
                  <a:pt x="45" y="129"/>
                  <a:pt x="45" y="129"/>
                  <a:pt x="45" y="129"/>
                </a:cubicBezTo>
                <a:cubicBezTo>
                  <a:pt x="45" y="128"/>
                  <a:pt x="45" y="127"/>
                  <a:pt x="46" y="127"/>
                </a:cubicBezTo>
                <a:cubicBezTo>
                  <a:pt x="82" y="127"/>
                  <a:pt x="82" y="127"/>
                  <a:pt x="82" y="127"/>
                </a:cubicBezTo>
                <a:cubicBezTo>
                  <a:pt x="83" y="127"/>
                  <a:pt x="83" y="128"/>
                  <a:pt x="83" y="129"/>
                </a:cubicBezTo>
                <a:lnTo>
                  <a:pt x="83" y="132"/>
                </a:lnTo>
                <a:close/>
              </a:path>
            </a:pathLst>
          </a:custGeom>
          <a:gradFill flip="none" rotWithShape="1">
            <a:gsLst>
              <a:gs pos="21000">
                <a:srgbClr val="23FFFF"/>
              </a:gs>
              <a:gs pos="100000">
                <a:srgbClr val="23FFFF">
                  <a:lumMod val="20000"/>
                  <a:lumOff val="80000"/>
                </a:srgbClr>
              </a:gs>
            </a:gsLst>
            <a:lin ang="5400000" scaled="1"/>
            <a:tileRect/>
          </a:gradFill>
          <a:ln>
            <a:noFill/>
          </a:ln>
          <a:effectLst>
            <a:reflection blurRad="6350" stA="52000" endA="300" endPos="35000" dir="5400000" sy="-100000" algn="bl" rotWithShape="0"/>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ea typeface="华文中宋" panose="02010600040101010101" charset="-122"/>
              <a:cs typeface="华文中宋" panose="02010600040101010101" charset="-122"/>
              <a:sym typeface="+mn-lt"/>
            </a:endParaRPr>
          </a:p>
        </p:txBody>
      </p:sp>
      <p:sp>
        <p:nvSpPr>
          <p:cNvPr id="53" name="Freeform 10"/>
          <p:cNvSpPr>
            <a:spLocks noEditPoints="1"/>
          </p:cNvSpPr>
          <p:nvPr/>
        </p:nvSpPr>
        <p:spPr bwMode="auto">
          <a:xfrm>
            <a:off x="4232738" y="4164136"/>
            <a:ext cx="602992" cy="602992"/>
          </a:xfrm>
          <a:custGeom>
            <a:avLst/>
            <a:gdLst>
              <a:gd name="T0" fmla="*/ 44 w 160"/>
              <a:gd name="T1" fmla="*/ 45 h 160"/>
              <a:gd name="T2" fmla="*/ 17 w 160"/>
              <a:gd name="T3" fmla="*/ 34 h 160"/>
              <a:gd name="T4" fmla="*/ 21 w 160"/>
              <a:gd name="T5" fmla="*/ 38 h 160"/>
              <a:gd name="T6" fmla="*/ 39 w 160"/>
              <a:gd name="T7" fmla="*/ 44 h 160"/>
              <a:gd name="T8" fmla="*/ 18 w 160"/>
              <a:gd name="T9" fmla="*/ 44 h 160"/>
              <a:gd name="T10" fmla="*/ 39 w 160"/>
              <a:gd name="T11" fmla="*/ 49 h 160"/>
              <a:gd name="T12" fmla="*/ 18 w 160"/>
              <a:gd name="T13" fmla="*/ 51 h 160"/>
              <a:gd name="T14" fmla="*/ 149 w 160"/>
              <a:gd name="T15" fmla="*/ 109 h 160"/>
              <a:gd name="T16" fmla="*/ 121 w 160"/>
              <a:gd name="T17" fmla="*/ 98 h 160"/>
              <a:gd name="T18" fmla="*/ 125 w 160"/>
              <a:gd name="T19" fmla="*/ 102 h 160"/>
              <a:gd name="T20" fmla="*/ 144 w 160"/>
              <a:gd name="T21" fmla="*/ 109 h 160"/>
              <a:gd name="T22" fmla="*/ 123 w 160"/>
              <a:gd name="T23" fmla="*/ 109 h 160"/>
              <a:gd name="T24" fmla="*/ 71 w 160"/>
              <a:gd name="T25" fmla="*/ 39 h 160"/>
              <a:gd name="T26" fmla="*/ 0 w 160"/>
              <a:gd name="T27" fmla="*/ 83 h 160"/>
              <a:gd name="T28" fmla="*/ 10 w 160"/>
              <a:gd name="T29" fmla="*/ 131 h 160"/>
              <a:gd name="T30" fmla="*/ 48 w 160"/>
              <a:gd name="T31" fmla="*/ 88 h 160"/>
              <a:gd name="T32" fmla="*/ 42 w 160"/>
              <a:gd name="T33" fmla="*/ 88 h 160"/>
              <a:gd name="T34" fmla="*/ 13 w 160"/>
              <a:gd name="T35" fmla="*/ 85 h 160"/>
              <a:gd name="T36" fmla="*/ 5 w 160"/>
              <a:gd name="T37" fmla="*/ 120 h 160"/>
              <a:gd name="T38" fmla="*/ 45 w 160"/>
              <a:gd name="T39" fmla="*/ 73 h 160"/>
              <a:gd name="T40" fmla="*/ 44 w 160"/>
              <a:gd name="T41" fmla="*/ 82 h 160"/>
              <a:gd name="T42" fmla="*/ 29 w 160"/>
              <a:gd name="T43" fmla="*/ 115 h 160"/>
              <a:gd name="T44" fmla="*/ 74 w 160"/>
              <a:gd name="T45" fmla="*/ 131 h 160"/>
              <a:gd name="T46" fmla="*/ 86 w 160"/>
              <a:gd name="T47" fmla="*/ 98 h 160"/>
              <a:gd name="T48" fmla="*/ 58 w 160"/>
              <a:gd name="T49" fmla="*/ 109 h 160"/>
              <a:gd name="T50" fmla="*/ 67 w 160"/>
              <a:gd name="T51" fmla="*/ 102 h 160"/>
              <a:gd name="T52" fmla="*/ 85 w 160"/>
              <a:gd name="T53" fmla="*/ 109 h 160"/>
              <a:gd name="T54" fmla="*/ 64 w 160"/>
              <a:gd name="T55" fmla="*/ 116 h 160"/>
              <a:gd name="T56" fmla="*/ 48 w 160"/>
              <a:gd name="T57" fmla="*/ 146 h 160"/>
              <a:gd name="T58" fmla="*/ 53 w 160"/>
              <a:gd name="T59" fmla="*/ 146 h 160"/>
              <a:gd name="T60" fmla="*/ 96 w 160"/>
              <a:gd name="T61" fmla="*/ 157 h 160"/>
              <a:gd name="T62" fmla="*/ 88 w 160"/>
              <a:gd name="T63" fmla="*/ 133 h 160"/>
              <a:gd name="T64" fmla="*/ 106 w 160"/>
              <a:gd name="T65" fmla="*/ 157 h 160"/>
              <a:gd name="T66" fmla="*/ 119 w 160"/>
              <a:gd name="T67" fmla="*/ 138 h 160"/>
              <a:gd name="T68" fmla="*/ 157 w 160"/>
              <a:gd name="T69" fmla="*/ 160 h 160"/>
              <a:gd name="T70" fmla="*/ 152 w 160"/>
              <a:gd name="T71" fmla="*/ 0 h 160"/>
              <a:gd name="T72" fmla="*/ 53 w 160"/>
              <a:gd name="T73" fmla="*/ 51 h 160"/>
              <a:gd name="T74" fmla="*/ 155 w 160"/>
              <a:gd name="T75" fmla="*/ 80 h 160"/>
              <a:gd name="T76" fmla="*/ 61 w 160"/>
              <a:gd name="T77" fmla="*/ 88 h 160"/>
              <a:gd name="T78" fmla="*/ 152 w 160"/>
              <a:gd name="T79" fmla="*/ 0 h 160"/>
              <a:gd name="T80" fmla="*/ 58 w 160"/>
              <a:gd name="T81" fmla="*/ 6 h 160"/>
              <a:gd name="T82" fmla="*/ 146 w 160"/>
              <a:gd name="T83" fmla="*/ 34 h 160"/>
              <a:gd name="T84" fmla="*/ 149 w 160"/>
              <a:gd name="T85" fmla="*/ 74 h 160"/>
              <a:gd name="T86" fmla="*/ 133 w 160"/>
              <a:gd name="T87" fmla="*/ 53 h 160"/>
              <a:gd name="T88" fmla="*/ 138 w 160"/>
              <a:gd name="T89" fmla="*/ 53 h 160"/>
              <a:gd name="T90" fmla="*/ 125 w 160"/>
              <a:gd name="T91" fmla="*/ 77 h 160"/>
              <a:gd name="T92" fmla="*/ 122 w 160"/>
              <a:gd name="T93" fmla="*/ 48 h 160"/>
              <a:gd name="T94" fmla="*/ 114 w 160"/>
              <a:gd name="T95" fmla="*/ 77 h 160"/>
              <a:gd name="T96" fmla="*/ 101 w 160"/>
              <a:gd name="T97" fmla="*/ 62 h 160"/>
              <a:gd name="T98" fmla="*/ 126 w 160"/>
              <a:gd name="T99" fmla="*/ 35 h 160"/>
              <a:gd name="T100" fmla="*/ 148 w 160"/>
              <a:gd name="T101" fmla="*/ 21 h 160"/>
              <a:gd name="T102" fmla="*/ 122 w 160"/>
              <a:gd name="T103" fmla="*/ 30 h 160"/>
              <a:gd name="T104" fmla="*/ 95 w 160"/>
              <a:gd name="T105" fmla="*/ 26 h 160"/>
              <a:gd name="T106" fmla="*/ 61 w 160"/>
              <a:gd name="T107" fmla="*/ 24 h 160"/>
              <a:gd name="T108" fmla="*/ 114 w 160"/>
              <a:gd name="T109" fmla="*/ 24 h 160"/>
              <a:gd name="T110" fmla="*/ 106 w 160"/>
              <a:gd name="T111" fmla="*/ 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 h="160">
                <a:moveTo>
                  <a:pt x="28" y="67"/>
                </a:moveTo>
                <a:cubicBezTo>
                  <a:pt x="29" y="67"/>
                  <a:pt x="29" y="67"/>
                  <a:pt x="29" y="67"/>
                </a:cubicBezTo>
                <a:cubicBezTo>
                  <a:pt x="37" y="67"/>
                  <a:pt x="44" y="60"/>
                  <a:pt x="44" y="52"/>
                </a:cubicBezTo>
                <a:cubicBezTo>
                  <a:pt x="44" y="45"/>
                  <a:pt x="44" y="45"/>
                  <a:pt x="44" y="45"/>
                </a:cubicBezTo>
                <a:cubicBezTo>
                  <a:pt x="45" y="40"/>
                  <a:pt x="44" y="37"/>
                  <a:pt x="41" y="34"/>
                </a:cubicBezTo>
                <a:cubicBezTo>
                  <a:pt x="38" y="30"/>
                  <a:pt x="34" y="29"/>
                  <a:pt x="29" y="29"/>
                </a:cubicBezTo>
                <a:cubicBezTo>
                  <a:pt x="28" y="29"/>
                  <a:pt x="28" y="29"/>
                  <a:pt x="28" y="29"/>
                </a:cubicBezTo>
                <a:cubicBezTo>
                  <a:pt x="24" y="29"/>
                  <a:pt x="20" y="30"/>
                  <a:pt x="17" y="34"/>
                </a:cubicBezTo>
                <a:cubicBezTo>
                  <a:pt x="14" y="37"/>
                  <a:pt x="13" y="40"/>
                  <a:pt x="13" y="45"/>
                </a:cubicBezTo>
                <a:cubicBezTo>
                  <a:pt x="13" y="52"/>
                  <a:pt x="13" y="52"/>
                  <a:pt x="13" y="52"/>
                </a:cubicBezTo>
                <a:cubicBezTo>
                  <a:pt x="13" y="60"/>
                  <a:pt x="21" y="67"/>
                  <a:pt x="28" y="67"/>
                </a:cubicBezTo>
                <a:close/>
                <a:moveTo>
                  <a:pt x="21" y="38"/>
                </a:moveTo>
                <a:cubicBezTo>
                  <a:pt x="23" y="35"/>
                  <a:pt x="26" y="35"/>
                  <a:pt x="28" y="35"/>
                </a:cubicBezTo>
                <a:cubicBezTo>
                  <a:pt x="29" y="35"/>
                  <a:pt x="29" y="35"/>
                  <a:pt x="29" y="35"/>
                </a:cubicBezTo>
                <a:cubicBezTo>
                  <a:pt x="32" y="35"/>
                  <a:pt x="35" y="35"/>
                  <a:pt x="37" y="38"/>
                </a:cubicBezTo>
                <a:cubicBezTo>
                  <a:pt x="39" y="39"/>
                  <a:pt x="39" y="41"/>
                  <a:pt x="39" y="44"/>
                </a:cubicBezTo>
                <a:cubicBezTo>
                  <a:pt x="38" y="43"/>
                  <a:pt x="36" y="41"/>
                  <a:pt x="36" y="39"/>
                </a:cubicBezTo>
                <a:cubicBezTo>
                  <a:pt x="36" y="38"/>
                  <a:pt x="35" y="37"/>
                  <a:pt x="34" y="37"/>
                </a:cubicBezTo>
                <a:cubicBezTo>
                  <a:pt x="33" y="36"/>
                  <a:pt x="32" y="37"/>
                  <a:pt x="31" y="38"/>
                </a:cubicBezTo>
                <a:cubicBezTo>
                  <a:pt x="31" y="38"/>
                  <a:pt x="28" y="43"/>
                  <a:pt x="18" y="44"/>
                </a:cubicBezTo>
                <a:cubicBezTo>
                  <a:pt x="18" y="41"/>
                  <a:pt x="19" y="40"/>
                  <a:pt x="21" y="38"/>
                </a:cubicBezTo>
                <a:close/>
                <a:moveTo>
                  <a:pt x="18" y="50"/>
                </a:moveTo>
                <a:cubicBezTo>
                  <a:pt x="23" y="49"/>
                  <a:pt x="28" y="47"/>
                  <a:pt x="33" y="45"/>
                </a:cubicBezTo>
                <a:cubicBezTo>
                  <a:pt x="34" y="46"/>
                  <a:pt x="37" y="48"/>
                  <a:pt x="39" y="49"/>
                </a:cubicBezTo>
                <a:cubicBezTo>
                  <a:pt x="39" y="51"/>
                  <a:pt x="39" y="51"/>
                  <a:pt x="39" y="51"/>
                </a:cubicBezTo>
                <a:cubicBezTo>
                  <a:pt x="39" y="57"/>
                  <a:pt x="34" y="61"/>
                  <a:pt x="29" y="61"/>
                </a:cubicBezTo>
                <a:cubicBezTo>
                  <a:pt x="28" y="61"/>
                  <a:pt x="28" y="61"/>
                  <a:pt x="28" y="61"/>
                </a:cubicBezTo>
                <a:cubicBezTo>
                  <a:pt x="23" y="61"/>
                  <a:pt x="19" y="57"/>
                  <a:pt x="18" y="51"/>
                </a:cubicBezTo>
                <a:cubicBezTo>
                  <a:pt x="18" y="50"/>
                  <a:pt x="18" y="50"/>
                  <a:pt x="18" y="50"/>
                </a:cubicBezTo>
                <a:close/>
                <a:moveTo>
                  <a:pt x="133" y="131"/>
                </a:moveTo>
                <a:cubicBezTo>
                  <a:pt x="141" y="131"/>
                  <a:pt x="148" y="125"/>
                  <a:pt x="149" y="116"/>
                </a:cubicBezTo>
                <a:cubicBezTo>
                  <a:pt x="149" y="109"/>
                  <a:pt x="149" y="109"/>
                  <a:pt x="149" y="109"/>
                </a:cubicBezTo>
                <a:cubicBezTo>
                  <a:pt x="149" y="105"/>
                  <a:pt x="148" y="101"/>
                  <a:pt x="145" y="98"/>
                </a:cubicBezTo>
                <a:cubicBezTo>
                  <a:pt x="142" y="95"/>
                  <a:pt x="138" y="94"/>
                  <a:pt x="134" y="94"/>
                </a:cubicBezTo>
                <a:cubicBezTo>
                  <a:pt x="133" y="94"/>
                  <a:pt x="133" y="94"/>
                  <a:pt x="133" y="94"/>
                </a:cubicBezTo>
                <a:cubicBezTo>
                  <a:pt x="128" y="94"/>
                  <a:pt x="124" y="95"/>
                  <a:pt x="121" y="98"/>
                </a:cubicBezTo>
                <a:cubicBezTo>
                  <a:pt x="118" y="101"/>
                  <a:pt x="117" y="105"/>
                  <a:pt x="117" y="109"/>
                </a:cubicBezTo>
                <a:cubicBezTo>
                  <a:pt x="117" y="116"/>
                  <a:pt x="117" y="116"/>
                  <a:pt x="117" y="116"/>
                </a:cubicBezTo>
                <a:cubicBezTo>
                  <a:pt x="117" y="125"/>
                  <a:pt x="124" y="131"/>
                  <a:pt x="133" y="131"/>
                </a:cubicBezTo>
                <a:close/>
                <a:moveTo>
                  <a:pt x="125" y="102"/>
                </a:moveTo>
                <a:cubicBezTo>
                  <a:pt x="127" y="99"/>
                  <a:pt x="129" y="99"/>
                  <a:pt x="133" y="99"/>
                </a:cubicBezTo>
                <a:cubicBezTo>
                  <a:pt x="134" y="99"/>
                  <a:pt x="134" y="99"/>
                  <a:pt x="134" y="99"/>
                </a:cubicBezTo>
                <a:cubicBezTo>
                  <a:pt x="136" y="99"/>
                  <a:pt x="139" y="99"/>
                  <a:pt x="141" y="102"/>
                </a:cubicBezTo>
                <a:cubicBezTo>
                  <a:pt x="143" y="104"/>
                  <a:pt x="144" y="106"/>
                  <a:pt x="144" y="109"/>
                </a:cubicBezTo>
                <a:cubicBezTo>
                  <a:pt x="144" y="116"/>
                  <a:pt x="144" y="116"/>
                  <a:pt x="144" y="116"/>
                </a:cubicBezTo>
                <a:cubicBezTo>
                  <a:pt x="143" y="121"/>
                  <a:pt x="139" y="126"/>
                  <a:pt x="133" y="126"/>
                </a:cubicBezTo>
                <a:cubicBezTo>
                  <a:pt x="128" y="126"/>
                  <a:pt x="123" y="121"/>
                  <a:pt x="123" y="116"/>
                </a:cubicBezTo>
                <a:cubicBezTo>
                  <a:pt x="123" y="109"/>
                  <a:pt x="123" y="109"/>
                  <a:pt x="123" y="109"/>
                </a:cubicBezTo>
                <a:cubicBezTo>
                  <a:pt x="122" y="106"/>
                  <a:pt x="123" y="104"/>
                  <a:pt x="125" y="102"/>
                </a:cubicBezTo>
                <a:close/>
                <a:moveTo>
                  <a:pt x="82" y="49"/>
                </a:moveTo>
                <a:cubicBezTo>
                  <a:pt x="84" y="47"/>
                  <a:pt x="84" y="42"/>
                  <a:pt x="82" y="39"/>
                </a:cubicBezTo>
                <a:cubicBezTo>
                  <a:pt x="79" y="36"/>
                  <a:pt x="74" y="36"/>
                  <a:pt x="71" y="39"/>
                </a:cubicBezTo>
                <a:cubicBezTo>
                  <a:pt x="42" y="69"/>
                  <a:pt x="42" y="69"/>
                  <a:pt x="42" y="69"/>
                </a:cubicBezTo>
                <a:cubicBezTo>
                  <a:pt x="41" y="69"/>
                  <a:pt x="41" y="69"/>
                  <a:pt x="40" y="69"/>
                </a:cubicBezTo>
                <a:cubicBezTo>
                  <a:pt x="13" y="69"/>
                  <a:pt x="13" y="69"/>
                  <a:pt x="13" y="69"/>
                </a:cubicBezTo>
                <a:cubicBezTo>
                  <a:pt x="6" y="69"/>
                  <a:pt x="0" y="75"/>
                  <a:pt x="0" y="83"/>
                </a:cubicBezTo>
                <a:cubicBezTo>
                  <a:pt x="0" y="120"/>
                  <a:pt x="0" y="120"/>
                  <a:pt x="0" y="120"/>
                </a:cubicBezTo>
                <a:cubicBezTo>
                  <a:pt x="0" y="125"/>
                  <a:pt x="4" y="128"/>
                  <a:pt x="8" y="128"/>
                </a:cubicBezTo>
                <a:cubicBezTo>
                  <a:pt x="9" y="128"/>
                  <a:pt x="9" y="128"/>
                  <a:pt x="10" y="127"/>
                </a:cubicBezTo>
                <a:cubicBezTo>
                  <a:pt x="10" y="131"/>
                  <a:pt x="10" y="131"/>
                  <a:pt x="10" y="131"/>
                </a:cubicBezTo>
                <a:cubicBezTo>
                  <a:pt x="10" y="133"/>
                  <a:pt x="12" y="133"/>
                  <a:pt x="13" y="133"/>
                </a:cubicBezTo>
                <a:cubicBezTo>
                  <a:pt x="44" y="133"/>
                  <a:pt x="44" y="133"/>
                  <a:pt x="44" y="133"/>
                </a:cubicBezTo>
                <a:cubicBezTo>
                  <a:pt x="46" y="133"/>
                  <a:pt x="48" y="133"/>
                  <a:pt x="48" y="131"/>
                </a:cubicBezTo>
                <a:cubicBezTo>
                  <a:pt x="48" y="88"/>
                  <a:pt x="48" y="88"/>
                  <a:pt x="48" y="88"/>
                </a:cubicBezTo>
                <a:cubicBezTo>
                  <a:pt x="48" y="87"/>
                  <a:pt x="48" y="86"/>
                  <a:pt x="49" y="85"/>
                </a:cubicBezTo>
                <a:cubicBezTo>
                  <a:pt x="82" y="49"/>
                  <a:pt x="82" y="49"/>
                  <a:pt x="82" y="49"/>
                </a:cubicBezTo>
                <a:close/>
                <a:moveTo>
                  <a:pt x="44" y="82"/>
                </a:moveTo>
                <a:cubicBezTo>
                  <a:pt x="43" y="84"/>
                  <a:pt x="42" y="85"/>
                  <a:pt x="42" y="88"/>
                </a:cubicBezTo>
                <a:cubicBezTo>
                  <a:pt x="42" y="128"/>
                  <a:pt x="42" y="128"/>
                  <a:pt x="42" y="128"/>
                </a:cubicBezTo>
                <a:cubicBezTo>
                  <a:pt x="16" y="128"/>
                  <a:pt x="16" y="128"/>
                  <a:pt x="16" y="128"/>
                </a:cubicBezTo>
                <a:cubicBezTo>
                  <a:pt x="16" y="88"/>
                  <a:pt x="16" y="88"/>
                  <a:pt x="16" y="88"/>
                </a:cubicBezTo>
                <a:cubicBezTo>
                  <a:pt x="16" y="86"/>
                  <a:pt x="14" y="85"/>
                  <a:pt x="13" y="85"/>
                </a:cubicBezTo>
                <a:cubicBezTo>
                  <a:pt x="12" y="85"/>
                  <a:pt x="10" y="86"/>
                  <a:pt x="10" y="88"/>
                </a:cubicBezTo>
                <a:cubicBezTo>
                  <a:pt x="10" y="120"/>
                  <a:pt x="10" y="120"/>
                  <a:pt x="10" y="120"/>
                </a:cubicBezTo>
                <a:cubicBezTo>
                  <a:pt x="10" y="122"/>
                  <a:pt x="9" y="122"/>
                  <a:pt x="8" y="122"/>
                </a:cubicBezTo>
                <a:cubicBezTo>
                  <a:pt x="6" y="122"/>
                  <a:pt x="5" y="122"/>
                  <a:pt x="5" y="120"/>
                </a:cubicBezTo>
                <a:cubicBezTo>
                  <a:pt x="5" y="83"/>
                  <a:pt x="5" y="83"/>
                  <a:pt x="5" y="83"/>
                </a:cubicBezTo>
                <a:cubicBezTo>
                  <a:pt x="5" y="79"/>
                  <a:pt x="9" y="74"/>
                  <a:pt x="13" y="74"/>
                </a:cubicBezTo>
                <a:cubicBezTo>
                  <a:pt x="40" y="74"/>
                  <a:pt x="40" y="74"/>
                  <a:pt x="40" y="74"/>
                </a:cubicBezTo>
                <a:cubicBezTo>
                  <a:pt x="42" y="74"/>
                  <a:pt x="44" y="74"/>
                  <a:pt x="45" y="73"/>
                </a:cubicBezTo>
                <a:cubicBezTo>
                  <a:pt x="75" y="42"/>
                  <a:pt x="75" y="42"/>
                  <a:pt x="75" y="42"/>
                </a:cubicBezTo>
                <a:cubicBezTo>
                  <a:pt x="76" y="42"/>
                  <a:pt x="77" y="42"/>
                  <a:pt x="78" y="42"/>
                </a:cubicBezTo>
                <a:cubicBezTo>
                  <a:pt x="79" y="43"/>
                  <a:pt x="79" y="45"/>
                  <a:pt x="78" y="46"/>
                </a:cubicBezTo>
                <a:cubicBezTo>
                  <a:pt x="44" y="82"/>
                  <a:pt x="44" y="82"/>
                  <a:pt x="44" y="82"/>
                </a:cubicBezTo>
                <a:close/>
                <a:moveTo>
                  <a:pt x="29" y="77"/>
                </a:moveTo>
                <a:cubicBezTo>
                  <a:pt x="28" y="77"/>
                  <a:pt x="26" y="78"/>
                  <a:pt x="26" y="80"/>
                </a:cubicBezTo>
                <a:cubicBezTo>
                  <a:pt x="26" y="112"/>
                  <a:pt x="26" y="112"/>
                  <a:pt x="26" y="112"/>
                </a:cubicBezTo>
                <a:cubicBezTo>
                  <a:pt x="26" y="114"/>
                  <a:pt x="28" y="115"/>
                  <a:pt x="29" y="115"/>
                </a:cubicBezTo>
                <a:cubicBezTo>
                  <a:pt x="30" y="115"/>
                  <a:pt x="32" y="114"/>
                  <a:pt x="32" y="112"/>
                </a:cubicBezTo>
                <a:cubicBezTo>
                  <a:pt x="32" y="80"/>
                  <a:pt x="32" y="80"/>
                  <a:pt x="32" y="80"/>
                </a:cubicBezTo>
                <a:cubicBezTo>
                  <a:pt x="32" y="78"/>
                  <a:pt x="30" y="77"/>
                  <a:pt x="29" y="77"/>
                </a:cubicBezTo>
                <a:close/>
                <a:moveTo>
                  <a:pt x="74" y="131"/>
                </a:moveTo>
                <a:cubicBezTo>
                  <a:pt x="75" y="131"/>
                  <a:pt x="75" y="131"/>
                  <a:pt x="75" y="131"/>
                </a:cubicBezTo>
                <a:cubicBezTo>
                  <a:pt x="83" y="131"/>
                  <a:pt x="89" y="125"/>
                  <a:pt x="90" y="116"/>
                </a:cubicBezTo>
                <a:cubicBezTo>
                  <a:pt x="90" y="109"/>
                  <a:pt x="90" y="109"/>
                  <a:pt x="90" y="109"/>
                </a:cubicBezTo>
                <a:cubicBezTo>
                  <a:pt x="91" y="105"/>
                  <a:pt x="89" y="101"/>
                  <a:pt x="86" y="98"/>
                </a:cubicBezTo>
                <a:cubicBezTo>
                  <a:pt x="83" y="95"/>
                  <a:pt x="79" y="94"/>
                  <a:pt x="75" y="94"/>
                </a:cubicBezTo>
                <a:cubicBezTo>
                  <a:pt x="74" y="94"/>
                  <a:pt x="74" y="94"/>
                  <a:pt x="74" y="94"/>
                </a:cubicBezTo>
                <a:cubicBezTo>
                  <a:pt x="70" y="94"/>
                  <a:pt x="66" y="95"/>
                  <a:pt x="62" y="98"/>
                </a:cubicBezTo>
                <a:cubicBezTo>
                  <a:pt x="60" y="101"/>
                  <a:pt x="58" y="105"/>
                  <a:pt x="58" y="109"/>
                </a:cubicBezTo>
                <a:cubicBezTo>
                  <a:pt x="59" y="116"/>
                  <a:pt x="59" y="116"/>
                  <a:pt x="59" y="116"/>
                </a:cubicBezTo>
                <a:cubicBezTo>
                  <a:pt x="59" y="125"/>
                  <a:pt x="66" y="131"/>
                  <a:pt x="74" y="131"/>
                </a:cubicBezTo>
                <a:close/>
                <a:moveTo>
                  <a:pt x="64" y="109"/>
                </a:moveTo>
                <a:cubicBezTo>
                  <a:pt x="64" y="106"/>
                  <a:pt x="65" y="104"/>
                  <a:pt x="67" y="102"/>
                </a:cubicBezTo>
                <a:cubicBezTo>
                  <a:pt x="68" y="99"/>
                  <a:pt x="72" y="99"/>
                  <a:pt x="74" y="99"/>
                </a:cubicBezTo>
                <a:cubicBezTo>
                  <a:pt x="75" y="99"/>
                  <a:pt x="75" y="99"/>
                  <a:pt x="75" y="99"/>
                </a:cubicBezTo>
                <a:cubicBezTo>
                  <a:pt x="77" y="99"/>
                  <a:pt x="81" y="99"/>
                  <a:pt x="83" y="102"/>
                </a:cubicBezTo>
                <a:cubicBezTo>
                  <a:pt x="84" y="104"/>
                  <a:pt x="85" y="106"/>
                  <a:pt x="85" y="109"/>
                </a:cubicBezTo>
                <a:cubicBezTo>
                  <a:pt x="85" y="116"/>
                  <a:pt x="85" y="116"/>
                  <a:pt x="85" y="116"/>
                </a:cubicBezTo>
                <a:cubicBezTo>
                  <a:pt x="84" y="121"/>
                  <a:pt x="80" y="126"/>
                  <a:pt x="75" y="126"/>
                </a:cubicBezTo>
                <a:cubicBezTo>
                  <a:pt x="74" y="126"/>
                  <a:pt x="74" y="126"/>
                  <a:pt x="74" y="126"/>
                </a:cubicBezTo>
                <a:cubicBezTo>
                  <a:pt x="69" y="126"/>
                  <a:pt x="65" y="121"/>
                  <a:pt x="64" y="116"/>
                </a:cubicBezTo>
                <a:cubicBezTo>
                  <a:pt x="64" y="109"/>
                  <a:pt x="64" y="109"/>
                  <a:pt x="64" y="109"/>
                </a:cubicBezTo>
                <a:close/>
                <a:moveTo>
                  <a:pt x="88" y="133"/>
                </a:moveTo>
                <a:cubicBezTo>
                  <a:pt x="60" y="133"/>
                  <a:pt x="60" y="133"/>
                  <a:pt x="60" y="133"/>
                </a:cubicBezTo>
                <a:cubicBezTo>
                  <a:pt x="54" y="133"/>
                  <a:pt x="48" y="139"/>
                  <a:pt x="48" y="146"/>
                </a:cubicBezTo>
                <a:cubicBezTo>
                  <a:pt x="48" y="157"/>
                  <a:pt x="48" y="157"/>
                  <a:pt x="48" y="157"/>
                </a:cubicBezTo>
                <a:cubicBezTo>
                  <a:pt x="48" y="158"/>
                  <a:pt x="49" y="160"/>
                  <a:pt x="50" y="160"/>
                </a:cubicBezTo>
                <a:cubicBezTo>
                  <a:pt x="52" y="160"/>
                  <a:pt x="53" y="158"/>
                  <a:pt x="53" y="157"/>
                </a:cubicBezTo>
                <a:cubicBezTo>
                  <a:pt x="53" y="146"/>
                  <a:pt x="53" y="146"/>
                  <a:pt x="53" y="146"/>
                </a:cubicBezTo>
                <a:cubicBezTo>
                  <a:pt x="53" y="142"/>
                  <a:pt x="56" y="138"/>
                  <a:pt x="60" y="138"/>
                </a:cubicBezTo>
                <a:cubicBezTo>
                  <a:pt x="88" y="138"/>
                  <a:pt x="88" y="138"/>
                  <a:pt x="88" y="138"/>
                </a:cubicBezTo>
                <a:cubicBezTo>
                  <a:pt x="92" y="138"/>
                  <a:pt x="96" y="142"/>
                  <a:pt x="96" y="146"/>
                </a:cubicBezTo>
                <a:cubicBezTo>
                  <a:pt x="96" y="157"/>
                  <a:pt x="96" y="157"/>
                  <a:pt x="96" y="157"/>
                </a:cubicBezTo>
                <a:cubicBezTo>
                  <a:pt x="96" y="158"/>
                  <a:pt x="96" y="160"/>
                  <a:pt x="98" y="160"/>
                </a:cubicBezTo>
                <a:cubicBezTo>
                  <a:pt x="100" y="160"/>
                  <a:pt x="101" y="158"/>
                  <a:pt x="101" y="157"/>
                </a:cubicBezTo>
                <a:cubicBezTo>
                  <a:pt x="101" y="146"/>
                  <a:pt x="101" y="146"/>
                  <a:pt x="101" y="146"/>
                </a:cubicBezTo>
                <a:cubicBezTo>
                  <a:pt x="101" y="139"/>
                  <a:pt x="95" y="133"/>
                  <a:pt x="88" y="133"/>
                </a:cubicBezTo>
                <a:close/>
                <a:moveTo>
                  <a:pt x="147" y="133"/>
                </a:moveTo>
                <a:cubicBezTo>
                  <a:pt x="119" y="133"/>
                  <a:pt x="119" y="133"/>
                  <a:pt x="119" y="133"/>
                </a:cubicBezTo>
                <a:cubicBezTo>
                  <a:pt x="112" y="133"/>
                  <a:pt x="106" y="139"/>
                  <a:pt x="106" y="146"/>
                </a:cubicBezTo>
                <a:cubicBezTo>
                  <a:pt x="106" y="157"/>
                  <a:pt x="106" y="157"/>
                  <a:pt x="106" y="157"/>
                </a:cubicBezTo>
                <a:cubicBezTo>
                  <a:pt x="106" y="158"/>
                  <a:pt x="107" y="160"/>
                  <a:pt x="109" y="160"/>
                </a:cubicBezTo>
                <a:cubicBezTo>
                  <a:pt x="110" y="160"/>
                  <a:pt x="112" y="158"/>
                  <a:pt x="112" y="157"/>
                </a:cubicBezTo>
                <a:cubicBezTo>
                  <a:pt x="112" y="146"/>
                  <a:pt x="112" y="146"/>
                  <a:pt x="112" y="146"/>
                </a:cubicBezTo>
                <a:cubicBezTo>
                  <a:pt x="112" y="142"/>
                  <a:pt x="115" y="138"/>
                  <a:pt x="119" y="138"/>
                </a:cubicBezTo>
                <a:cubicBezTo>
                  <a:pt x="147" y="138"/>
                  <a:pt x="147" y="138"/>
                  <a:pt x="147" y="138"/>
                </a:cubicBezTo>
                <a:cubicBezTo>
                  <a:pt x="151" y="138"/>
                  <a:pt x="155" y="142"/>
                  <a:pt x="155" y="146"/>
                </a:cubicBezTo>
                <a:cubicBezTo>
                  <a:pt x="155" y="157"/>
                  <a:pt x="155" y="157"/>
                  <a:pt x="155" y="157"/>
                </a:cubicBezTo>
                <a:cubicBezTo>
                  <a:pt x="155" y="158"/>
                  <a:pt x="155" y="160"/>
                  <a:pt x="157" y="160"/>
                </a:cubicBezTo>
                <a:cubicBezTo>
                  <a:pt x="159" y="160"/>
                  <a:pt x="160" y="158"/>
                  <a:pt x="160" y="157"/>
                </a:cubicBezTo>
                <a:cubicBezTo>
                  <a:pt x="160" y="146"/>
                  <a:pt x="160" y="146"/>
                  <a:pt x="160" y="146"/>
                </a:cubicBezTo>
                <a:cubicBezTo>
                  <a:pt x="160" y="139"/>
                  <a:pt x="154" y="133"/>
                  <a:pt x="147" y="133"/>
                </a:cubicBezTo>
                <a:close/>
                <a:moveTo>
                  <a:pt x="152" y="0"/>
                </a:moveTo>
                <a:cubicBezTo>
                  <a:pt x="58" y="0"/>
                  <a:pt x="58" y="0"/>
                  <a:pt x="58" y="0"/>
                </a:cubicBezTo>
                <a:cubicBezTo>
                  <a:pt x="54" y="1"/>
                  <a:pt x="50" y="4"/>
                  <a:pt x="50" y="8"/>
                </a:cubicBezTo>
                <a:cubicBezTo>
                  <a:pt x="50" y="48"/>
                  <a:pt x="50" y="48"/>
                  <a:pt x="50" y="48"/>
                </a:cubicBezTo>
                <a:cubicBezTo>
                  <a:pt x="50" y="49"/>
                  <a:pt x="51" y="51"/>
                  <a:pt x="53" y="51"/>
                </a:cubicBezTo>
                <a:cubicBezTo>
                  <a:pt x="55" y="51"/>
                  <a:pt x="55" y="49"/>
                  <a:pt x="55" y="48"/>
                </a:cubicBezTo>
                <a:cubicBezTo>
                  <a:pt x="55" y="16"/>
                  <a:pt x="55" y="16"/>
                  <a:pt x="55" y="16"/>
                </a:cubicBezTo>
                <a:cubicBezTo>
                  <a:pt x="155" y="16"/>
                  <a:pt x="155" y="16"/>
                  <a:pt x="155" y="16"/>
                </a:cubicBezTo>
                <a:cubicBezTo>
                  <a:pt x="155" y="80"/>
                  <a:pt x="155" y="80"/>
                  <a:pt x="155" y="80"/>
                </a:cubicBezTo>
                <a:cubicBezTo>
                  <a:pt x="155" y="81"/>
                  <a:pt x="153" y="83"/>
                  <a:pt x="152" y="83"/>
                </a:cubicBezTo>
                <a:cubicBezTo>
                  <a:pt x="61" y="83"/>
                  <a:pt x="61" y="83"/>
                  <a:pt x="61" y="83"/>
                </a:cubicBezTo>
                <a:cubicBezTo>
                  <a:pt x="60" y="83"/>
                  <a:pt x="58" y="84"/>
                  <a:pt x="58" y="85"/>
                </a:cubicBezTo>
                <a:cubicBezTo>
                  <a:pt x="58" y="87"/>
                  <a:pt x="60" y="88"/>
                  <a:pt x="61" y="88"/>
                </a:cubicBezTo>
                <a:cubicBezTo>
                  <a:pt x="152" y="88"/>
                  <a:pt x="152" y="88"/>
                  <a:pt x="152" y="88"/>
                </a:cubicBezTo>
                <a:cubicBezTo>
                  <a:pt x="156" y="88"/>
                  <a:pt x="160" y="84"/>
                  <a:pt x="160" y="80"/>
                </a:cubicBezTo>
                <a:cubicBezTo>
                  <a:pt x="160" y="8"/>
                  <a:pt x="160" y="8"/>
                  <a:pt x="160" y="8"/>
                </a:cubicBezTo>
                <a:cubicBezTo>
                  <a:pt x="160" y="4"/>
                  <a:pt x="156" y="1"/>
                  <a:pt x="152" y="0"/>
                </a:cubicBezTo>
                <a:close/>
                <a:moveTo>
                  <a:pt x="155" y="11"/>
                </a:moveTo>
                <a:cubicBezTo>
                  <a:pt x="55" y="11"/>
                  <a:pt x="55" y="11"/>
                  <a:pt x="55" y="11"/>
                </a:cubicBezTo>
                <a:cubicBezTo>
                  <a:pt x="55" y="8"/>
                  <a:pt x="55" y="8"/>
                  <a:pt x="55" y="8"/>
                </a:cubicBezTo>
                <a:cubicBezTo>
                  <a:pt x="55" y="6"/>
                  <a:pt x="56" y="6"/>
                  <a:pt x="58" y="6"/>
                </a:cubicBezTo>
                <a:cubicBezTo>
                  <a:pt x="152" y="6"/>
                  <a:pt x="152" y="6"/>
                  <a:pt x="152" y="6"/>
                </a:cubicBezTo>
                <a:cubicBezTo>
                  <a:pt x="153" y="6"/>
                  <a:pt x="155" y="6"/>
                  <a:pt x="155" y="8"/>
                </a:cubicBezTo>
                <a:lnTo>
                  <a:pt x="155" y="11"/>
                </a:lnTo>
                <a:close/>
                <a:moveTo>
                  <a:pt x="146" y="34"/>
                </a:moveTo>
                <a:cubicBezTo>
                  <a:pt x="144" y="34"/>
                  <a:pt x="144" y="35"/>
                  <a:pt x="144" y="36"/>
                </a:cubicBezTo>
                <a:cubicBezTo>
                  <a:pt x="144" y="74"/>
                  <a:pt x="144" y="74"/>
                  <a:pt x="144" y="74"/>
                </a:cubicBezTo>
                <a:cubicBezTo>
                  <a:pt x="144" y="76"/>
                  <a:pt x="144" y="77"/>
                  <a:pt x="146" y="77"/>
                </a:cubicBezTo>
                <a:cubicBezTo>
                  <a:pt x="148" y="77"/>
                  <a:pt x="149" y="76"/>
                  <a:pt x="149" y="74"/>
                </a:cubicBezTo>
                <a:cubicBezTo>
                  <a:pt x="149" y="36"/>
                  <a:pt x="149" y="36"/>
                  <a:pt x="149" y="36"/>
                </a:cubicBezTo>
                <a:cubicBezTo>
                  <a:pt x="149" y="35"/>
                  <a:pt x="148" y="34"/>
                  <a:pt x="146" y="34"/>
                </a:cubicBezTo>
                <a:close/>
                <a:moveTo>
                  <a:pt x="135" y="50"/>
                </a:moveTo>
                <a:cubicBezTo>
                  <a:pt x="134" y="50"/>
                  <a:pt x="133" y="51"/>
                  <a:pt x="133" y="53"/>
                </a:cubicBezTo>
                <a:cubicBezTo>
                  <a:pt x="133" y="74"/>
                  <a:pt x="133" y="74"/>
                  <a:pt x="133" y="74"/>
                </a:cubicBezTo>
                <a:cubicBezTo>
                  <a:pt x="133" y="76"/>
                  <a:pt x="134" y="77"/>
                  <a:pt x="135" y="77"/>
                </a:cubicBezTo>
                <a:cubicBezTo>
                  <a:pt x="137" y="77"/>
                  <a:pt x="138" y="76"/>
                  <a:pt x="138" y="74"/>
                </a:cubicBezTo>
                <a:cubicBezTo>
                  <a:pt x="138" y="53"/>
                  <a:pt x="138" y="53"/>
                  <a:pt x="138" y="53"/>
                </a:cubicBezTo>
                <a:cubicBezTo>
                  <a:pt x="138" y="51"/>
                  <a:pt x="137" y="50"/>
                  <a:pt x="135" y="50"/>
                </a:cubicBezTo>
                <a:close/>
                <a:moveTo>
                  <a:pt x="122" y="48"/>
                </a:moveTo>
                <a:cubicBezTo>
                  <a:pt x="122" y="74"/>
                  <a:pt x="122" y="74"/>
                  <a:pt x="122" y="74"/>
                </a:cubicBezTo>
                <a:cubicBezTo>
                  <a:pt x="122" y="76"/>
                  <a:pt x="123" y="77"/>
                  <a:pt x="125" y="77"/>
                </a:cubicBezTo>
                <a:cubicBezTo>
                  <a:pt x="126" y="77"/>
                  <a:pt x="128" y="76"/>
                  <a:pt x="128" y="74"/>
                </a:cubicBezTo>
                <a:cubicBezTo>
                  <a:pt x="128" y="48"/>
                  <a:pt x="128" y="48"/>
                  <a:pt x="128" y="48"/>
                </a:cubicBezTo>
                <a:cubicBezTo>
                  <a:pt x="128" y="46"/>
                  <a:pt x="126" y="45"/>
                  <a:pt x="125" y="45"/>
                </a:cubicBezTo>
                <a:cubicBezTo>
                  <a:pt x="123" y="45"/>
                  <a:pt x="122" y="46"/>
                  <a:pt x="122" y="48"/>
                </a:cubicBezTo>
                <a:close/>
                <a:moveTo>
                  <a:pt x="114" y="61"/>
                </a:moveTo>
                <a:cubicBezTo>
                  <a:pt x="112" y="61"/>
                  <a:pt x="111" y="62"/>
                  <a:pt x="111" y="64"/>
                </a:cubicBezTo>
                <a:cubicBezTo>
                  <a:pt x="111" y="74"/>
                  <a:pt x="111" y="74"/>
                  <a:pt x="111" y="74"/>
                </a:cubicBezTo>
                <a:cubicBezTo>
                  <a:pt x="111" y="76"/>
                  <a:pt x="112" y="77"/>
                  <a:pt x="114" y="77"/>
                </a:cubicBezTo>
                <a:cubicBezTo>
                  <a:pt x="116" y="77"/>
                  <a:pt x="117" y="76"/>
                  <a:pt x="117" y="74"/>
                </a:cubicBezTo>
                <a:cubicBezTo>
                  <a:pt x="117" y="64"/>
                  <a:pt x="117" y="64"/>
                  <a:pt x="117" y="64"/>
                </a:cubicBezTo>
                <a:cubicBezTo>
                  <a:pt x="117" y="62"/>
                  <a:pt x="116" y="61"/>
                  <a:pt x="114" y="61"/>
                </a:cubicBezTo>
                <a:close/>
                <a:moveTo>
                  <a:pt x="101" y="62"/>
                </a:moveTo>
                <a:cubicBezTo>
                  <a:pt x="102" y="64"/>
                  <a:pt x="104" y="64"/>
                  <a:pt x="105" y="63"/>
                </a:cubicBezTo>
                <a:cubicBezTo>
                  <a:pt x="116" y="55"/>
                  <a:pt x="116" y="55"/>
                  <a:pt x="116" y="55"/>
                </a:cubicBezTo>
                <a:cubicBezTo>
                  <a:pt x="116" y="55"/>
                  <a:pt x="117" y="55"/>
                  <a:pt x="117" y="54"/>
                </a:cubicBezTo>
                <a:cubicBezTo>
                  <a:pt x="126" y="35"/>
                  <a:pt x="126" y="35"/>
                  <a:pt x="126" y="35"/>
                </a:cubicBezTo>
                <a:cubicBezTo>
                  <a:pt x="133" y="42"/>
                  <a:pt x="133" y="42"/>
                  <a:pt x="133" y="42"/>
                </a:cubicBezTo>
                <a:cubicBezTo>
                  <a:pt x="135" y="43"/>
                  <a:pt x="137" y="42"/>
                  <a:pt x="138" y="41"/>
                </a:cubicBezTo>
                <a:cubicBezTo>
                  <a:pt x="149" y="25"/>
                  <a:pt x="149" y="25"/>
                  <a:pt x="149" y="25"/>
                </a:cubicBezTo>
                <a:cubicBezTo>
                  <a:pt x="149" y="24"/>
                  <a:pt x="149" y="22"/>
                  <a:pt x="148" y="21"/>
                </a:cubicBezTo>
                <a:cubicBezTo>
                  <a:pt x="146" y="20"/>
                  <a:pt x="144" y="21"/>
                  <a:pt x="144" y="22"/>
                </a:cubicBezTo>
                <a:cubicBezTo>
                  <a:pt x="135" y="36"/>
                  <a:pt x="135" y="36"/>
                  <a:pt x="135" y="36"/>
                </a:cubicBezTo>
                <a:cubicBezTo>
                  <a:pt x="127" y="30"/>
                  <a:pt x="127" y="30"/>
                  <a:pt x="127" y="30"/>
                </a:cubicBezTo>
                <a:cubicBezTo>
                  <a:pt x="125" y="29"/>
                  <a:pt x="123" y="29"/>
                  <a:pt x="122" y="30"/>
                </a:cubicBezTo>
                <a:cubicBezTo>
                  <a:pt x="112" y="51"/>
                  <a:pt x="112" y="51"/>
                  <a:pt x="112" y="51"/>
                </a:cubicBezTo>
                <a:cubicBezTo>
                  <a:pt x="101" y="59"/>
                  <a:pt x="101" y="59"/>
                  <a:pt x="101" y="59"/>
                </a:cubicBezTo>
                <a:cubicBezTo>
                  <a:pt x="101" y="60"/>
                  <a:pt x="101" y="61"/>
                  <a:pt x="101" y="62"/>
                </a:cubicBezTo>
                <a:close/>
                <a:moveTo>
                  <a:pt x="95" y="26"/>
                </a:moveTo>
                <a:cubicBezTo>
                  <a:pt x="97" y="26"/>
                  <a:pt x="98" y="25"/>
                  <a:pt x="98" y="24"/>
                </a:cubicBezTo>
                <a:cubicBezTo>
                  <a:pt x="98" y="22"/>
                  <a:pt x="97" y="22"/>
                  <a:pt x="95" y="22"/>
                </a:cubicBezTo>
                <a:cubicBezTo>
                  <a:pt x="64" y="22"/>
                  <a:pt x="64" y="22"/>
                  <a:pt x="64" y="22"/>
                </a:cubicBezTo>
                <a:cubicBezTo>
                  <a:pt x="62" y="22"/>
                  <a:pt x="61" y="22"/>
                  <a:pt x="61" y="24"/>
                </a:cubicBezTo>
                <a:cubicBezTo>
                  <a:pt x="61" y="25"/>
                  <a:pt x="62" y="26"/>
                  <a:pt x="64" y="26"/>
                </a:cubicBezTo>
                <a:cubicBezTo>
                  <a:pt x="95" y="26"/>
                  <a:pt x="95" y="26"/>
                  <a:pt x="95" y="26"/>
                </a:cubicBezTo>
                <a:close/>
                <a:moveTo>
                  <a:pt x="112" y="26"/>
                </a:moveTo>
                <a:cubicBezTo>
                  <a:pt x="113" y="26"/>
                  <a:pt x="114" y="25"/>
                  <a:pt x="114" y="24"/>
                </a:cubicBezTo>
                <a:cubicBezTo>
                  <a:pt x="114" y="22"/>
                  <a:pt x="113" y="22"/>
                  <a:pt x="112" y="22"/>
                </a:cubicBezTo>
                <a:cubicBezTo>
                  <a:pt x="106" y="22"/>
                  <a:pt x="106" y="22"/>
                  <a:pt x="106" y="22"/>
                </a:cubicBezTo>
                <a:cubicBezTo>
                  <a:pt x="105" y="22"/>
                  <a:pt x="103" y="22"/>
                  <a:pt x="103" y="24"/>
                </a:cubicBezTo>
                <a:cubicBezTo>
                  <a:pt x="103" y="25"/>
                  <a:pt x="105" y="26"/>
                  <a:pt x="106" y="26"/>
                </a:cubicBezTo>
                <a:cubicBezTo>
                  <a:pt x="112" y="26"/>
                  <a:pt x="112" y="26"/>
                  <a:pt x="112" y="26"/>
                </a:cubicBezTo>
                <a:close/>
              </a:path>
            </a:pathLst>
          </a:custGeom>
          <a:gradFill flip="none" rotWithShape="1">
            <a:gsLst>
              <a:gs pos="21000">
                <a:srgbClr val="23FFFF"/>
              </a:gs>
              <a:gs pos="100000">
                <a:srgbClr val="23FFFF">
                  <a:lumMod val="20000"/>
                  <a:lumOff val="80000"/>
                </a:srgbClr>
              </a:gs>
            </a:gsLst>
            <a:lin ang="5400000" scaled="1"/>
            <a:tileRect/>
          </a:gradFill>
          <a:ln>
            <a:noFill/>
          </a:ln>
          <a:effectLst>
            <a:reflection blurRad="6350" stA="52000" endA="300" endPos="35000" dir="5400000" sy="-100000" algn="bl" rotWithShape="0"/>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ea typeface="华文中宋" panose="02010600040101010101" charset="-122"/>
              <a:cs typeface="华文中宋" panose="02010600040101010101" charset="-122"/>
              <a:sym typeface="+mn-lt"/>
            </a:endParaRPr>
          </a:p>
        </p:txBody>
      </p:sp>
      <p:sp>
        <p:nvSpPr>
          <p:cNvPr id="54" name="Freeform 11"/>
          <p:cNvSpPr>
            <a:spLocks noEditPoints="1"/>
          </p:cNvSpPr>
          <p:nvPr/>
        </p:nvSpPr>
        <p:spPr bwMode="auto">
          <a:xfrm>
            <a:off x="7156470" y="3457444"/>
            <a:ext cx="807698" cy="590630"/>
          </a:xfrm>
          <a:custGeom>
            <a:avLst/>
            <a:gdLst>
              <a:gd name="T0" fmla="*/ 0 w 160"/>
              <a:gd name="T1" fmla="*/ 11 h 117"/>
              <a:gd name="T2" fmla="*/ 148 w 160"/>
              <a:gd name="T3" fmla="*/ 117 h 117"/>
              <a:gd name="T4" fmla="*/ 148 w 160"/>
              <a:gd name="T5" fmla="*/ 0 h 117"/>
              <a:gd name="T6" fmla="*/ 12 w 160"/>
              <a:gd name="T7" fmla="*/ 112 h 117"/>
              <a:gd name="T8" fmla="*/ 12 w 160"/>
              <a:gd name="T9" fmla="*/ 5 h 117"/>
              <a:gd name="T10" fmla="*/ 154 w 160"/>
              <a:gd name="T11" fmla="*/ 106 h 117"/>
              <a:gd name="T12" fmla="*/ 50 w 160"/>
              <a:gd name="T13" fmla="*/ 69 h 117"/>
              <a:gd name="T14" fmla="*/ 64 w 160"/>
              <a:gd name="T15" fmla="*/ 48 h 117"/>
              <a:gd name="T16" fmla="*/ 39 w 160"/>
              <a:gd name="T17" fmla="*/ 27 h 117"/>
              <a:gd name="T18" fmla="*/ 24 w 160"/>
              <a:gd name="T19" fmla="*/ 21 h 117"/>
              <a:gd name="T20" fmla="*/ 22 w 160"/>
              <a:gd name="T21" fmla="*/ 32 h 117"/>
              <a:gd name="T22" fmla="*/ 16 w 160"/>
              <a:gd name="T23" fmla="*/ 48 h 117"/>
              <a:gd name="T24" fmla="*/ 29 w 160"/>
              <a:gd name="T25" fmla="*/ 69 h 117"/>
              <a:gd name="T26" fmla="*/ 13 w 160"/>
              <a:gd name="T27" fmla="*/ 85 h 117"/>
              <a:gd name="T28" fmla="*/ 67 w 160"/>
              <a:gd name="T29" fmla="*/ 89 h 117"/>
              <a:gd name="T30" fmla="*/ 61 w 160"/>
              <a:gd name="T31" fmla="*/ 88 h 117"/>
              <a:gd name="T32" fmla="*/ 18 w 160"/>
              <a:gd name="T33" fmla="*/ 85 h 117"/>
              <a:gd name="T34" fmla="*/ 34 w 160"/>
              <a:gd name="T35" fmla="*/ 71 h 117"/>
              <a:gd name="T36" fmla="*/ 25 w 160"/>
              <a:gd name="T37" fmla="*/ 55 h 117"/>
              <a:gd name="T38" fmla="*/ 22 w 160"/>
              <a:gd name="T39" fmla="*/ 50 h 117"/>
              <a:gd name="T40" fmla="*/ 24 w 160"/>
              <a:gd name="T41" fmla="*/ 45 h 117"/>
              <a:gd name="T42" fmla="*/ 27 w 160"/>
              <a:gd name="T43" fmla="*/ 34 h 117"/>
              <a:gd name="T44" fmla="*/ 40 w 160"/>
              <a:gd name="T45" fmla="*/ 32 h 117"/>
              <a:gd name="T46" fmla="*/ 57 w 160"/>
              <a:gd name="T47" fmla="*/ 45 h 117"/>
              <a:gd name="T48" fmla="*/ 57 w 160"/>
              <a:gd name="T49" fmla="*/ 53 h 117"/>
              <a:gd name="T50" fmla="*/ 47 w 160"/>
              <a:gd name="T51" fmla="*/ 65 h 117"/>
              <a:gd name="T52" fmla="*/ 48 w 160"/>
              <a:gd name="T53" fmla="*/ 75 h 117"/>
              <a:gd name="T54" fmla="*/ 61 w 160"/>
              <a:gd name="T55" fmla="*/ 88 h 117"/>
              <a:gd name="T56" fmla="*/ 109 w 160"/>
              <a:gd name="T57" fmla="*/ 37 h 117"/>
              <a:gd name="T58" fmla="*/ 77 w 160"/>
              <a:gd name="T59" fmla="*/ 37 h 117"/>
              <a:gd name="T60" fmla="*/ 120 w 160"/>
              <a:gd name="T61" fmla="*/ 40 h 117"/>
              <a:gd name="T62" fmla="*/ 117 w 160"/>
              <a:gd name="T63" fmla="*/ 34 h 117"/>
              <a:gd name="T64" fmla="*/ 83 w 160"/>
              <a:gd name="T65" fmla="*/ 80 h 117"/>
              <a:gd name="T66" fmla="*/ 80 w 160"/>
              <a:gd name="T67" fmla="*/ 85 h 117"/>
              <a:gd name="T68" fmla="*/ 83 w 160"/>
              <a:gd name="T69" fmla="*/ 80 h 117"/>
              <a:gd name="T70" fmla="*/ 90 w 160"/>
              <a:gd name="T71" fmla="*/ 82 h 117"/>
              <a:gd name="T72" fmla="*/ 101 w 160"/>
              <a:gd name="T73" fmla="*/ 82 h 117"/>
              <a:gd name="T74" fmla="*/ 109 w 160"/>
              <a:gd name="T75" fmla="*/ 80 h 117"/>
              <a:gd name="T76" fmla="*/ 111 w 160"/>
              <a:gd name="T77" fmla="*/ 85 h 117"/>
              <a:gd name="T78" fmla="*/ 127 w 160"/>
              <a:gd name="T79" fmla="*/ 80 h 117"/>
              <a:gd name="T80" fmla="*/ 122 w 160"/>
              <a:gd name="T81" fmla="*/ 85 h 117"/>
              <a:gd name="T82" fmla="*/ 127 w 160"/>
              <a:gd name="T83" fmla="*/ 80 h 117"/>
              <a:gd name="T84" fmla="*/ 137 w 160"/>
              <a:gd name="T85" fmla="*/ 84 h 117"/>
              <a:gd name="T86" fmla="*/ 141 w 160"/>
              <a:gd name="T87" fmla="*/ 82 h 117"/>
              <a:gd name="T88" fmla="*/ 138 w 160"/>
              <a:gd name="T89" fmla="*/ 50 h 117"/>
              <a:gd name="T90" fmla="*/ 80 w 160"/>
              <a:gd name="T91" fmla="*/ 57 h 117"/>
              <a:gd name="T92" fmla="*/ 138 w 160"/>
              <a:gd name="T93" fmla="*/ 50 h 117"/>
              <a:gd name="T94" fmla="*/ 77 w 160"/>
              <a:gd name="T95" fmla="*/ 69 h 117"/>
              <a:gd name="T96" fmla="*/ 141 w 160"/>
              <a:gd name="T97" fmla="*/ 6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0" h="117">
                <a:moveTo>
                  <a:pt x="148" y="0"/>
                </a:moveTo>
                <a:cubicBezTo>
                  <a:pt x="12" y="0"/>
                  <a:pt x="12" y="0"/>
                  <a:pt x="12" y="0"/>
                </a:cubicBezTo>
                <a:cubicBezTo>
                  <a:pt x="5" y="0"/>
                  <a:pt x="0" y="5"/>
                  <a:pt x="0" y="11"/>
                </a:cubicBezTo>
                <a:cubicBezTo>
                  <a:pt x="0" y="106"/>
                  <a:pt x="0" y="106"/>
                  <a:pt x="0" y="106"/>
                </a:cubicBezTo>
                <a:cubicBezTo>
                  <a:pt x="0" y="112"/>
                  <a:pt x="5" y="117"/>
                  <a:pt x="12" y="117"/>
                </a:cubicBezTo>
                <a:cubicBezTo>
                  <a:pt x="148" y="117"/>
                  <a:pt x="148" y="117"/>
                  <a:pt x="148" y="117"/>
                </a:cubicBezTo>
                <a:cubicBezTo>
                  <a:pt x="155" y="117"/>
                  <a:pt x="160" y="112"/>
                  <a:pt x="160" y="106"/>
                </a:cubicBezTo>
                <a:cubicBezTo>
                  <a:pt x="160" y="11"/>
                  <a:pt x="160" y="11"/>
                  <a:pt x="160" y="11"/>
                </a:cubicBezTo>
                <a:cubicBezTo>
                  <a:pt x="160" y="5"/>
                  <a:pt x="155" y="0"/>
                  <a:pt x="148" y="0"/>
                </a:cubicBezTo>
                <a:close/>
                <a:moveTo>
                  <a:pt x="154" y="106"/>
                </a:moveTo>
                <a:cubicBezTo>
                  <a:pt x="154" y="109"/>
                  <a:pt x="152" y="112"/>
                  <a:pt x="148" y="112"/>
                </a:cubicBezTo>
                <a:cubicBezTo>
                  <a:pt x="12" y="112"/>
                  <a:pt x="12" y="112"/>
                  <a:pt x="12" y="112"/>
                </a:cubicBezTo>
                <a:cubicBezTo>
                  <a:pt x="8" y="112"/>
                  <a:pt x="6" y="109"/>
                  <a:pt x="6" y="106"/>
                </a:cubicBezTo>
                <a:cubicBezTo>
                  <a:pt x="6" y="11"/>
                  <a:pt x="6" y="11"/>
                  <a:pt x="6" y="11"/>
                </a:cubicBezTo>
                <a:cubicBezTo>
                  <a:pt x="6" y="8"/>
                  <a:pt x="8" y="5"/>
                  <a:pt x="12" y="5"/>
                </a:cubicBezTo>
                <a:cubicBezTo>
                  <a:pt x="148" y="5"/>
                  <a:pt x="148" y="5"/>
                  <a:pt x="148" y="5"/>
                </a:cubicBezTo>
                <a:cubicBezTo>
                  <a:pt x="152" y="5"/>
                  <a:pt x="154" y="8"/>
                  <a:pt x="154" y="11"/>
                </a:cubicBezTo>
                <a:lnTo>
                  <a:pt x="154" y="106"/>
                </a:lnTo>
                <a:close/>
                <a:moveTo>
                  <a:pt x="60" y="75"/>
                </a:moveTo>
                <a:cubicBezTo>
                  <a:pt x="50" y="71"/>
                  <a:pt x="50" y="71"/>
                  <a:pt x="50" y="71"/>
                </a:cubicBezTo>
                <a:cubicBezTo>
                  <a:pt x="50" y="69"/>
                  <a:pt x="50" y="69"/>
                  <a:pt x="50" y="69"/>
                </a:cubicBezTo>
                <a:cubicBezTo>
                  <a:pt x="55" y="67"/>
                  <a:pt x="58" y="63"/>
                  <a:pt x="60" y="58"/>
                </a:cubicBezTo>
                <a:cubicBezTo>
                  <a:pt x="62" y="56"/>
                  <a:pt x="64" y="54"/>
                  <a:pt x="64" y="50"/>
                </a:cubicBezTo>
                <a:cubicBezTo>
                  <a:pt x="64" y="48"/>
                  <a:pt x="64" y="48"/>
                  <a:pt x="64" y="48"/>
                </a:cubicBezTo>
                <a:cubicBezTo>
                  <a:pt x="64" y="45"/>
                  <a:pt x="63" y="43"/>
                  <a:pt x="61" y="42"/>
                </a:cubicBezTo>
                <a:cubicBezTo>
                  <a:pt x="60" y="32"/>
                  <a:pt x="52" y="26"/>
                  <a:pt x="40" y="26"/>
                </a:cubicBezTo>
                <a:cubicBezTo>
                  <a:pt x="39" y="26"/>
                  <a:pt x="39" y="26"/>
                  <a:pt x="39" y="27"/>
                </a:cubicBezTo>
                <a:cubicBezTo>
                  <a:pt x="36" y="27"/>
                  <a:pt x="33" y="27"/>
                  <a:pt x="30" y="24"/>
                </a:cubicBezTo>
                <a:cubicBezTo>
                  <a:pt x="29" y="23"/>
                  <a:pt x="28" y="23"/>
                  <a:pt x="28" y="23"/>
                </a:cubicBezTo>
                <a:cubicBezTo>
                  <a:pt x="27" y="21"/>
                  <a:pt x="25" y="21"/>
                  <a:pt x="24" y="21"/>
                </a:cubicBezTo>
                <a:cubicBezTo>
                  <a:pt x="23" y="22"/>
                  <a:pt x="22" y="23"/>
                  <a:pt x="22" y="24"/>
                </a:cubicBezTo>
                <a:cubicBezTo>
                  <a:pt x="22" y="29"/>
                  <a:pt x="22" y="29"/>
                  <a:pt x="22" y="29"/>
                </a:cubicBezTo>
                <a:cubicBezTo>
                  <a:pt x="23" y="31"/>
                  <a:pt x="23" y="31"/>
                  <a:pt x="22" y="32"/>
                </a:cubicBezTo>
                <a:cubicBezTo>
                  <a:pt x="22" y="33"/>
                  <a:pt x="22" y="34"/>
                  <a:pt x="21" y="34"/>
                </a:cubicBezTo>
                <a:cubicBezTo>
                  <a:pt x="20" y="37"/>
                  <a:pt x="19" y="39"/>
                  <a:pt x="19" y="42"/>
                </a:cubicBezTo>
                <a:cubicBezTo>
                  <a:pt x="18" y="43"/>
                  <a:pt x="16" y="45"/>
                  <a:pt x="16" y="48"/>
                </a:cubicBezTo>
                <a:cubicBezTo>
                  <a:pt x="16" y="50"/>
                  <a:pt x="16" y="50"/>
                  <a:pt x="16" y="50"/>
                </a:cubicBezTo>
                <a:cubicBezTo>
                  <a:pt x="16" y="54"/>
                  <a:pt x="18" y="56"/>
                  <a:pt x="20" y="58"/>
                </a:cubicBezTo>
                <a:cubicBezTo>
                  <a:pt x="22" y="63"/>
                  <a:pt x="25" y="67"/>
                  <a:pt x="29" y="69"/>
                </a:cubicBezTo>
                <a:cubicBezTo>
                  <a:pt x="29" y="71"/>
                  <a:pt x="29" y="71"/>
                  <a:pt x="29" y="71"/>
                </a:cubicBezTo>
                <a:cubicBezTo>
                  <a:pt x="19" y="75"/>
                  <a:pt x="19" y="75"/>
                  <a:pt x="19" y="75"/>
                </a:cubicBezTo>
                <a:cubicBezTo>
                  <a:pt x="16" y="77"/>
                  <a:pt x="13" y="81"/>
                  <a:pt x="13" y="85"/>
                </a:cubicBezTo>
                <a:cubicBezTo>
                  <a:pt x="13" y="89"/>
                  <a:pt x="13" y="89"/>
                  <a:pt x="13" y="89"/>
                </a:cubicBezTo>
                <a:cubicBezTo>
                  <a:pt x="13" y="91"/>
                  <a:pt x="13" y="96"/>
                  <a:pt x="40" y="96"/>
                </a:cubicBezTo>
                <a:cubicBezTo>
                  <a:pt x="67" y="96"/>
                  <a:pt x="67" y="91"/>
                  <a:pt x="67" y="89"/>
                </a:cubicBezTo>
                <a:cubicBezTo>
                  <a:pt x="67" y="86"/>
                  <a:pt x="67" y="86"/>
                  <a:pt x="67" y="86"/>
                </a:cubicBezTo>
                <a:cubicBezTo>
                  <a:pt x="67" y="81"/>
                  <a:pt x="65" y="77"/>
                  <a:pt x="60" y="75"/>
                </a:cubicBezTo>
                <a:close/>
                <a:moveTo>
                  <a:pt x="61" y="88"/>
                </a:moveTo>
                <a:cubicBezTo>
                  <a:pt x="60" y="89"/>
                  <a:pt x="53" y="91"/>
                  <a:pt x="40" y="91"/>
                </a:cubicBezTo>
                <a:cubicBezTo>
                  <a:pt x="27" y="91"/>
                  <a:pt x="20" y="89"/>
                  <a:pt x="18" y="88"/>
                </a:cubicBezTo>
                <a:cubicBezTo>
                  <a:pt x="18" y="85"/>
                  <a:pt x="18" y="85"/>
                  <a:pt x="18" y="85"/>
                </a:cubicBezTo>
                <a:cubicBezTo>
                  <a:pt x="18" y="83"/>
                  <a:pt x="20" y="81"/>
                  <a:pt x="22" y="80"/>
                </a:cubicBezTo>
                <a:cubicBezTo>
                  <a:pt x="32" y="75"/>
                  <a:pt x="32" y="75"/>
                  <a:pt x="32" y="75"/>
                </a:cubicBezTo>
                <a:cubicBezTo>
                  <a:pt x="34" y="74"/>
                  <a:pt x="34" y="72"/>
                  <a:pt x="34" y="71"/>
                </a:cubicBezTo>
                <a:cubicBezTo>
                  <a:pt x="34" y="66"/>
                  <a:pt x="34" y="66"/>
                  <a:pt x="34" y="66"/>
                </a:cubicBezTo>
                <a:cubicBezTo>
                  <a:pt x="34" y="65"/>
                  <a:pt x="34" y="65"/>
                  <a:pt x="34" y="65"/>
                </a:cubicBezTo>
                <a:cubicBezTo>
                  <a:pt x="29" y="63"/>
                  <a:pt x="27" y="60"/>
                  <a:pt x="25" y="55"/>
                </a:cubicBezTo>
                <a:cubicBezTo>
                  <a:pt x="25" y="54"/>
                  <a:pt x="25" y="54"/>
                  <a:pt x="25" y="54"/>
                </a:cubicBezTo>
                <a:cubicBezTo>
                  <a:pt x="24" y="53"/>
                  <a:pt x="24" y="53"/>
                  <a:pt x="24" y="53"/>
                </a:cubicBezTo>
                <a:cubicBezTo>
                  <a:pt x="22" y="53"/>
                  <a:pt x="22" y="52"/>
                  <a:pt x="22" y="50"/>
                </a:cubicBezTo>
                <a:cubicBezTo>
                  <a:pt x="22" y="48"/>
                  <a:pt x="22" y="48"/>
                  <a:pt x="22" y="48"/>
                </a:cubicBezTo>
                <a:cubicBezTo>
                  <a:pt x="22" y="47"/>
                  <a:pt x="22" y="46"/>
                  <a:pt x="23" y="45"/>
                </a:cubicBezTo>
                <a:cubicBezTo>
                  <a:pt x="24" y="45"/>
                  <a:pt x="24" y="45"/>
                  <a:pt x="24" y="45"/>
                </a:cubicBezTo>
                <a:cubicBezTo>
                  <a:pt x="24" y="44"/>
                  <a:pt x="24" y="44"/>
                  <a:pt x="24" y="44"/>
                </a:cubicBezTo>
                <a:cubicBezTo>
                  <a:pt x="24" y="41"/>
                  <a:pt x="25" y="39"/>
                  <a:pt x="26" y="37"/>
                </a:cubicBezTo>
                <a:cubicBezTo>
                  <a:pt x="26" y="36"/>
                  <a:pt x="27" y="35"/>
                  <a:pt x="27" y="34"/>
                </a:cubicBezTo>
                <a:cubicBezTo>
                  <a:pt x="28" y="33"/>
                  <a:pt x="28" y="32"/>
                  <a:pt x="28" y="29"/>
                </a:cubicBezTo>
                <a:cubicBezTo>
                  <a:pt x="31" y="31"/>
                  <a:pt x="34" y="32"/>
                  <a:pt x="39" y="32"/>
                </a:cubicBezTo>
                <a:cubicBezTo>
                  <a:pt x="39" y="32"/>
                  <a:pt x="39" y="32"/>
                  <a:pt x="40" y="32"/>
                </a:cubicBezTo>
                <a:cubicBezTo>
                  <a:pt x="50" y="32"/>
                  <a:pt x="55" y="35"/>
                  <a:pt x="56" y="44"/>
                </a:cubicBezTo>
                <a:cubicBezTo>
                  <a:pt x="56" y="45"/>
                  <a:pt x="56" y="45"/>
                  <a:pt x="56" y="45"/>
                </a:cubicBezTo>
                <a:cubicBezTo>
                  <a:pt x="57" y="45"/>
                  <a:pt x="57" y="45"/>
                  <a:pt x="57" y="45"/>
                </a:cubicBezTo>
                <a:cubicBezTo>
                  <a:pt x="58" y="46"/>
                  <a:pt x="59" y="47"/>
                  <a:pt x="59" y="48"/>
                </a:cubicBezTo>
                <a:cubicBezTo>
                  <a:pt x="59" y="50"/>
                  <a:pt x="59" y="50"/>
                  <a:pt x="59" y="50"/>
                </a:cubicBezTo>
                <a:cubicBezTo>
                  <a:pt x="59" y="52"/>
                  <a:pt x="58" y="53"/>
                  <a:pt x="57" y="53"/>
                </a:cubicBezTo>
                <a:cubicBezTo>
                  <a:pt x="55" y="54"/>
                  <a:pt x="55" y="54"/>
                  <a:pt x="55" y="54"/>
                </a:cubicBezTo>
                <a:cubicBezTo>
                  <a:pt x="55" y="55"/>
                  <a:pt x="55" y="55"/>
                  <a:pt x="55" y="55"/>
                </a:cubicBezTo>
                <a:cubicBezTo>
                  <a:pt x="54" y="60"/>
                  <a:pt x="51" y="63"/>
                  <a:pt x="47" y="65"/>
                </a:cubicBezTo>
                <a:cubicBezTo>
                  <a:pt x="45" y="66"/>
                  <a:pt x="45" y="66"/>
                  <a:pt x="45" y="66"/>
                </a:cubicBezTo>
                <a:cubicBezTo>
                  <a:pt x="45" y="71"/>
                  <a:pt x="45" y="71"/>
                  <a:pt x="45" y="71"/>
                </a:cubicBezTo>
                <a:cubicBezTo>
                  <a:pt x="45" y="72"/>
                  <a:pt x="46" y="74"/>
                  <a:pt x="48" y="75"/>
                </a:cubicBezTo>
                <a:cubicBezTo>
                  <a:pt x="58" y="80"/>
                  <a:pt x="58" y="80"/>
                  <a:pt x="58" y="80"/>
                </a:cubicBezTo>
                <a:cubicBezTo>
                  <a:pt x="60" y="81"/>
                  <a:pt x="61" y="83"/>
                  <a:pt x="61" y="86"/>
                </a:cubicBezTo>
                <a:lnTo>
                  <a:pt x="61" y="88"/>
                </a:lnTo>
                <a:close/>
                <a:moveTo>
                  <a:pt x="80" y="40"/>
                </a:moveTo>
                <a:cubicBezTo>
                  <a:pt x="106" y="40"/>
                  <a:pt x="106" y="40"/>
                  <a:pt x="106" y="40"/>
                </a:cubicBezTo>
                <a:cubicBezTo>
                  <a:pt x="108" y="40"/>
                  <a:pt x="109" y="39"/>
                  <a:pt x="109" y="37"/>
                </a:cubicBezTo>
                <a:cubicBezTo>
                  <a:pt x="109" y="36"/>
                  <a:pt x="108" y="34"/>
                  <a:pt x="106" y="34"/>
                </a:cubicBezTo>
                <a:cubicBezTo>
                  <a:pt x="80" y="34"/>
                  <a:pt x="80" y="34"/>
                  <a:pt x="80" y="34"/>
                </a:cubicBezTo>
                <a:cubicBezTo>
                  <a:pt x="79" y="34"/>
                  <a:pt x="77" y="36"/>
                  <a:pt x="77" y="37"/>
                </a:cubicBezTo>
                <a:cubicBezTo>
                  <a:pt x="77" y="39"/>
                  <a:pt x="79" y="40"/>
                  <a:pt x="80" y="40"/>
                </a:cubicBezTo>
                <a:close/>
                <a:moveTo>
                  <a:pt x="117" y="40"/>
                </a:moveTo>
                <a:cubicBezTo>
                  <a:pt x="120" y="40"/>
                  <a:pt x="120" y="40"/>
                  <a:pt x="120" y="40"/>
                </a:cubicBezTo>
                <a:cubicBezTo>
                  <a:pt x="121" y="40"/>
                  <a:pt x="122" y="39"/>
                  <a:pt x="122" y="37"/>
                </a:cubicBezTo>
                <a:cubicBezTo>
                  <a:pt x="122" y="36"/>
                  <a:pt x="121" y="34"/>
                  <a:pt x="120" y="34"/>
                </a:cubicBezTo>
                <a:cubicBezTo>
                  <a:pt x="117" y="34"/>
                  <a:pt x="117" y="34"/>
                  <a:pt x="117" y="34"/>
                </a:cubicBezTo>
                <a:cubicBezTo>
                  <a:pt x="115" y="34"/>
                  <a:pt x="115" y="36"/>
                  <a:pt x="115" y="37"/>
                </a:cubicBezTo>
                <a:cubicBezTo>
                  <a:pt x="115" y="39"/>
                  <a:pt x="115" y="40"/>
                  <a:pt x="117" y="40"/>
                </a:cubicBezTo>
                <a:close/>
                <a:moveTo>
                  <a:pt x="83" y="80"/>
                </a:moveTo>
                <a:cubicBezTo>
                  <a:pt x="80" y="80"/>
                  <a:pt x="80" y="80"/>
                  <a:pt x="80" y="80"/>
                </a:cubicBezTo>
                <a:cubicBezTo>
                  <a:pt x="79" y="80"/>
                  <a:pt x="77" y="81"/>
                  <a:pt x="77" y="82"/>
                </a:cubicBezTo>
                <a:cubicBezTo>
                  <a:pt x="77" y="84"/>
                  <a:pt x="79" y="85"/>
                  <a:pt x="80" y="85"/>
                </a:cubicBezTo>
                <a:cubicBezTo>
                  <a:pt x="83" y="85"/>
                  <a:pt x="83" y="85"/>
                  <a:pt x="83" y="85"/>
                </a:cubicBezTo>
                <a:cubicBezTo>
                  <a:pt x="84" y="85"/>
                  <a:pt x="85" y="84"/>
                  <a:pt x="85" y="82"/>
                </a:cubicBezTo>
                <a:cubicBezTo>
                  <a:pt x="85" y="81"/>
                  <a:pt x="84" y="80"/>
                  <a:pt x="83" y="80"/>
                </a:cubicBezTo>
                <a:close/>
                <a:moveTo>
                  <a:pt x="99" y="80"/>
                </a:moveTo>
                <a:cubicBezTo>
                  <a:pt x="93" y="80"/>
                  <a:pt x="93" y="80"/>
                  <a:pt x="93" y="80"/>
                </a:cubicBezTo>
                <a:cubicBezTo>
                  <a:pt x="91" y="80"/>
                  <a:pt x="90" y="81"/>
                  <a:pt x="90" y="82"/>
                </a:cubicBezTo>
                <a:cubicBezTo>
                  <a:pt x="90" y="84"/>
                  <a:pt x="91" y="85"/>
                  <a:pt x="93" y="85"/>
                </a:cubicBezTo>
                <a:cubicBezTo>
                  <a:pt x="99" y="85"/>
                  <a:pt x="99" y="85"/>
                  <a:pt x="99" y="85"/>
                </a:cubicBezTo>
                <a:cubicBezTo>
                  <a:pt x="99" y="85"/>
                  <a:pt x="101" y="84"/>
                  <a:pt x="101" y="82"/>
                </a:cubicBezTo>
                <a:cubicBezTo>
                  <a:pt x="101" y="81"/>
                  <a:pt x="99" y="80"/>
                  <a:pt x="99" y="80"/>
                </a:cubicBezTo>
                <a:close/>
                <a:moveTo>
                  <a:pt x="111" y="80"/>
                </a:moveTo>
                <a:cubicBezTo>
                  <a:pt x="109" y="80"/>
                  <a:pt x="109" y="80"/>
                  <a:pt x="109" y="80"/>
                </a:cubicBezTo>
                <a:cubicBezTo>
                  <a:pt x="108" y="80"/>
                  <a:pt x="106" y="81"/>
                  <a:pt x="106" y="82"/>
                </a:cubicBezTo>
                <a:cubicBezTo>
                  <a:pt x="106" y="84"/>
                  <a:pt x="108" y="85"/>
                  <a:pt x="109" y="85"/>
                </a:cubicBezTo>
                <a:cubicBezTo>
                  <a:pt x="111" y="85"/>
                  <a:pt x="111" y="85"/>
                  <a:pt x="111" y="85"/>
                </a:cubicBezTo>
                <a:cubicBezTo>
                  <a:pt x="113" y="85"/>
                  <a:pt x="115" y="84"/>
                  <a:pt x="115" y="82"/>
                </a:cubicBezTo>
                <a:cubicBezTo>
                  <a:pt x="115" y="81"/>
                  <a:pt x="113" y="80"/>
                  <a:pt x="111" y="80"/>
                </a:cubicBezTo>
                <a:close/>
                <a:moveTo>
                  <a:pt x="127" y="80"/>
                </a:moveTo>
                <a:cubicBezTo>
                  <a:pt x="122" y="80"/>
                  <a:pt x="122" y="80"/>
                  <a:pt x="122" y="80"/>
                </a:cubicBezTo>
                <a:cubicBezTo>
                  <a:pt x="121" y="80"/>
                  <a:pt x="120" y="81"/>
                  <a:pt x="120" y="82"/>
                </a:cubicBezTo>
                <a:cubicBezTo>
                  <a:pt x="120" y="84"/>
                  <a:pt x="121" y="85"/>
                  <a:pt x="122" y="85"/>
                </a:cubicBezTo>
                <a:cubicBezTo>
                  <a:pt x="127" y="85"/>
                  <a:pt x="127" y="85"/>
                  <a:pt x="127" y="85"/>
                </a:cubicBezTo>
                <a:cubicBezTo>
                  <a:pt x="129" y="85"/>
                  <a:pt x="131" y="84"/>
                  <a:pt x="131" y="82"/>
                </a:cubicBezTo>
                <a:cubicBezTo>
                  <a:pt x="131" y="81"/>
                  <a:pt x="129" y="80"/>
                  <a:pt x="127" y="80"/>
                </a:cubicBezTo>
                <a:close/>
                <a:moveTo>
                  <a:pt x="137" y="81"/>
                </a:moveTo>
                <a:cubicBezTo>
                  <a:pt x="136" y="82"/>
                  <a:pt x="136" y="82"/>
                  <a:pt x="136" y="82"/>
                </a:cubicBezTo>
                <a:cubicBezTo>
                  <a:pt x="136" y="83"/>
                  <a:pt x="136" y="84"/>
                  <a:pt x="137" y="84"/>
                </a:cubicBezTo>
                <a:cubicBezTo>
                  <a:pt x="137" y="85"/>
                  <a:pt x="137" y="85"/>
                  <a:pt x="138" y="85"/>
                </a:cubicBezTo>
                <a:cubicBezTo>
                  <a:pt x="139" y="85"/>
                  <a:pt x="140" y="85"/>
                  <a:pt x="140" y="84"/>
                </a:cubicBezTo>
                <a:cubicBezTo>
                  <a:pt x="141" y="84"/>
                  <a:pt x="141" y="83"/>
                  <a:pt x="141" y="82"/>
                </a:cubicBezTo>
                <a:cubicBezTo>
                  <a:pt x="141" y="82"/>
                  <a:pt x="141" y="82"/>
                  <a:pt x="140" y="81"/>
                </a:cubicBezTo>
                <a:cubicBezTo>
                  <a:pt x="139" y="80"/>
                  <a:pt x="137" y="80"/>
                  <a:pt x="137" y="81"/>
                </a:cubicBezTo>
                <a:close/>
                <a:moveTo>
                  <a:pt x="138" y="50"/>
                </a:moveTo>
                <a:cubicBezTo>
                  <a:pt x="80" y="50"/>
                  <a:pt x="80" y="50"/>
                  <a:pt x="80" y="50"/>
                </a:cubicBezTo>
                <a:cubicBezTo>
                  <a:pt x="79" y="50"/>
                  <a:pt x="77" y="52"/>
                  <a:pt x="77" y="53"/>
                </a:cubicBezTo>
                <a:cubicBezTo>
                  <a:pt x="77" y="55"/>
                  <a:pt x="79" y="57"/>
                  <a:pt x="80" y="57"/>
                </a:cubicBezTo>
                <a:cubicBezTo>
                  <a:pt x="138" y="57"/>
                  <a:pt x="138" y="57"/>
                  <a:pt x="138" y="57"/>
                </a:cubicBezTo>
                <a:cubicBezTo>
                  <a:pt x="140" y="57"/>
                  <a:pt x="141" y="55"/>
                  <a:pt x="141" y="53"/>
                </a:cubicBezTo>
                <a:cubicBezTo>
                  <a:pt x="141" y="52"/>
                  <a:pt x="140" y="50"/>
                  <a:pt x="138" y="50"/>
                </a:cubicBezTo>
                <a:close/>
                <a:moveTo>
                  <a:pt x="138" y="66"/>
                </a:moveTo>
                <a:cubicBezTo>
                  <a:pt x="80" y="66"/>
                  <a:pt x="80" y="66"/>
                  <a:pt x="80" y="66"/>
                </a:cubicBezTo>
                <a:cubicBezTo>
                  <a:pt x="79" y="66"/>
                  <a:pt x="77" y="68"/>
                  <a:pt x="77" y="69"/>
                </a:cubicBezTo>
                <a:cubicBezTo>
                  <a:pt x="77" y="71"/>
                  <a:pt x="79" y="72"/>
                  <a:pt x="80" y="72"/>
                </a:cubicBezTo>
                <a:cubicBezTo>
                  <a:pt x="138" y="72"/>
                  <a:pt x="138" y="72"/>
                  <a:pt x="138" y="72"/>
                </a:cubicBezTo>
                <a:cubicBezTo>
                  <a:pt x="140" y="72"/>
                  <a:pt x="141" y="71"/>
                  <a:pt x="141" y="69"/>
                </a:cubicBezTo>
                <a:cubicBezTo>
                  <a:pt x="141" y="68"/>
                  <a:pt x="140" y="66"/>
                  <a:pt x="138" y="66"/>
                </a:cubicBezTo>
                <a:close/>
              </a:path>
            </a:pathLst>
          </a:custGeom>
          <a:gradFill flip="none" rotWithShape="1">
            <a:gsLst>
              <a:gs pos="21000">
                <a:srgbClr val="23FFFF"/>
              </a:gs>
              <a:gs pos="100000">
                <a:srgbClr val="23FFFF">
                  <a:lumMod val="20000"/>
                  <a:lumOff val="80000"/>
                </a:srgbClr>
              </a:gs>
            </a:gsLst>
            <a:lin ang="5400000" scaled="0"/>
          </a:gradFill>
          <a:ln>
            <a:noFill/>
          </a:ln>
          <a:effectLst>
            <a:reflection blurRad="6350" stA="52000" endA="300" endPos="35000" dir="5400000" sy="-100000" algn="bl" rotWithShape="0"/>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ea typeface="华文中宋" panose="02010600040101010101" charset="-122"/>
              <a:cs typeface="华文中宋" panose="02010600040101010101" charset="-122"/>
              <a:sym typeface="+mn-lt"/>
            </a:endParaRPr>
          </a:p>
        </p:txBody>
      </p:sp>
      <p:sp>
        <p:nvSpPr>
          <p:cNvPr id="55" name="Freeform 12"/>
          <p:cNvSpPr>
            <a:spLocks noEditPoints="1"/>
          </p:cNvSpPr>
          <p:nvPr/>
        </p:nvSpPr>
        <p:spPr bwMode="auto">
          <a:xfrm>
            <a:off x="9921203" y="3935817"/>
            <a:ext cx="605770" cy="807692"/>
          </a:xfrm>
          <a:custGeom>
            <a:avLst/>
            <a:gdLst>
              <a:gd name="T0" fmla="*/ 4 w 120"/>
              <a:gd name="T1" fmla="*/ 5 h 160"/>
              <a:gd name="T2" fmla="*/ 0 w 120"/>
              <a:gd name="T3" fmla="*/ 16 h 160"/>
              <a:gd name="T4" fmla="*/ 14 w 120"/>
              <a:gd name="T5" fmla="*/ 160 h 160"/>
              <a:gd name="T6" fmla="*/ 120 w 120"/>
              <a:gd name="T7" fmla="*/ 0 h 160"/>
              <a:gd name="T8" fmla="*/ 15 w 120"/>
              <a:gd name="T9" fmla="*/ 0 h 160"/>
              <a:gd name="T10" fmla="*/ 5 w 120"/>
              <a:gd name="T11" fmla="*/ 27 h 160"/>
              <a:gd name="T12" fmla="*/ 13 w 120"/>
              <a:gd name="T13" fmla="*/ 155 h 160"/>
              <a:gd name="T14" fmla="*/ 115 w 120"/>
              <a:gd name="T15" fmla="*/ 155 h 160"/>
              <a:gd name="T16" fmla="*/ 19 w 120"/>
              <a:gd name="T17" fmla="*/ 29 h 160"/>
              <a:gd name="T18" fmla="*/ 26 w 120"/>
              <a:gd name="T19" fmla="*/ 96 h 160"/>
              <a:gd name="T20" fmla="*/ 31 w 120"/>
              <a:gd name="T21" fmla="*/ 100 h 160"/>
              <a:gd name="T22" fmla="*/ 32 w 120"/>
              <a:gd name="T23" fmla="*/ 100 h 160"/>
              <a:gd name="T24" fmla="*/ 32 w 120"/>
              <a:gd name="T25" fmla="*/ 100 h 160"/>
              <a:gd name="T26" fmla="*/ 33 w 120"/>
              <a:gd name="T27" fmla="*/ 99 h 160"/>
              <a:gd name="T28" fmla="*/ 46 w 120"/>
              <a:gd name="T29" fmla="*/ 79 h 160"/>
              <a:gd name="T30" fmla="*/ 61 w 120"/>
              <a:gd name="T31" fmla="*/ 100 h 160"/>
              <a:gd name="T32" fmla="*/ 64 w 120"/>
              <a:gd name="T33" fmla="*/ 96 h 160"/>
              <a:gd name="T34" fmla="*/ 115 w 120"/>
              <a:gd name="T35" fmla="*/ 29 h 160"/>
              <a:gd name="T36" fmla="*/ 115 w 120"/>
              <a:gd name="T37" fmla="*/ 155 h 160"/>
              <a:gd name="T38" fmla="*/ 59 w 120"/>
              <a:gd name="T39" fmla="*/ 26 h 160"/>
              <a:gd name="T40" fmla="*/ 58 w 120"/>
              <a:gd name="T41" fmla="*/ 27 h 160"/>
              <a:gd name="T42" fmla="*/ 58 w 120"/>
              <a:gd name="T43" fmla="*/ 27 h 160"/>
              <a:gd name="T44" fmla="*/ 46 w 120"/>
              <a:gd name="T45" fmla="*/ 69 h 160"/>
              <a:gd name="T46" fmla="*/ 32 w 120"/>
              <a:gd name="T47" fmla="*/ 27 h 160"/>
              <a:gd name="T48" fmla="*/ 63 w 120"/>
              <a:gd name="T49" fmla="*/ 19 h 160"/>
              <a:gd name="T50" fmla="*/ 59 w 120"/>
              <a:gd name="T51" fmla="*/ 26 h 160"/>
              <a:gd name="T52" fmla="*/ 71 w 120"/>
              <a:gd name="T53" fmla="*/ 13 h 160"/>
              <a:gd name="T54" fmla="*/ 28 w 120"/>
              <a:gd name="T55" fmla="*/ 24 h 160"/>
              <a:gd name="T56" fmla="*/ 5 w 120"/>
              <a:gd name="T57" fmla="*/ 16 h 160"/>
              <a:gd name="T58" fmla="*/ 15 w 120"/>
              <a:gd name="T59" fmla="*/ 6 h 160"/>
              <a:gd name="T60" fmla="*/ 115 w 120"/>
              <a:gd name="T61" fmla="*/ 8 h 160"/>
              <a:gd name="T62" fmla="*/ 99 w 120"/>
              <a:gd name="T63" fmla="*/ 11 h 160"/>
              <a:gd name="T64" fmla="*/ 115 w 120"/>
              <a:gd name="T65" fmla="*/ 13 h 160"/>
              <a:gd name="T66" fmla="*/ 104 w 120"/>
              <a:gd name="T67" fmla="*/ 16 h 160"/>
              <a:gd name="T68" fmla="*/ 104 w 120"/>
              <a:gd name="T69" fmla="*/ 21 h 160"/>
              <a:gd name="T70" fmla="*/ 115 w 120"/>
              <a:gd name="T71" fmla="*/ 24 h 160"/>
              <a:gd name="T72" fmla="*/ 66 w 120"/>
              <a:gd name="T73" fmla="*/ 24 h 160"/>
              <a:gd name="T74" fmla="*/ 66 w 120"/>
              <a:gd name="T75" fmla="*/ 2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60">
                <a:moveTo>
                  <a:pt x="15" y="0"/>
                </a:moveTo>
                <a:cubicBezTo>
                  <a:pt x="11" y="0"/>
                  <a:pt x="6" y="2"/>
                  <a:pt x="4" y="5"/>
                </a:cubicBezTo>
                <a:cubicBezTo>
                  <a:pt x="1" y="8"/>
                  <a:pt x="0" y="12"/>
                  <a:pt x="0" y="16"/>
                </a:cubicBezTo>
                <a:cubicBezTo>
                  <a:pt x="0" y="16"/>
                  <a:pt x="0" y="16"/>
                  <a:pt x="0" y="16"/>
                </a:cubicBezTo>
                <a:cubicBezTo>
                  <a:pt x="0" y="146"/>
                  <a:pt x="0" y="146"/>
                  <a:pt x="0" y="146"/>
                </a:cubicBezTo>
                <a:cubicBezTo>
                  <a:pt x="0" y="154"/>
                  <a:pt x="6" y="160"/>
                  <a:pt x="14" y="160"/>
                </a:cubicBezTo>
                <a:cubicBezTo>
                  <a:pt x="120" y="160"/>
                  <a:pt x="120" y="160"/>
                  <a:pt x="120" y="160"/>
                </a:cubicBezTo>
                <a:cubicBezTo>
                  <a:pt x="120" y="0"/>
                  <a:pt x="120" y="0"/>
                  <a:pt x="120" y="0"/>
                </a:cubicBezTo>
                <a:cubicBezTo>
                  <a:pt x="15" y="0"/>
                  <a:pt x="15" y="0"/>
                  <a:pt x="15" y="0"/>
                </a:cubicBezTo>
                <a:cubicBezTo>
                  <a:pt x="15" y="0"/>
                  <a:pt x="15" y="0"/>
                  <a:pt x="15" y="0"/>
                </a:cubicBezTo>
                <a:close/>
                <a:moveTo>
                  <a:pt x="5" y="146"/>
                </a:moveTo>
                <a:cubicBezTo>
                  <a:pt x="5" y="27"/>
                  <a:pt x="5" y="27"/>
                  <a:pt x="5" y="27"/>
                </a:cubicBezTo>
                <a:cubicBezTo>
                  <a:pt x="8" y="28"/>
                  <a:pt x="11" y="29"/>
                  <a:pt x="13" y="29"/>
                </a:cubicBezTo>
                <a:cubicBezTo>
                  <a:pt x="13" y="155"/>
                  <a:pt x="13" y="155"/>
                  <a:pt x="13" y="155"/>
                </a:cubicBezTo>
                <a:cubicBezTo>
                  <a:pt x="9" y="154"/>
                  <a:pt x="5" y="150"/>
                  <a:pt x="5" y="146"/>
                </a:cubicBezTo>
                <a:close/>
                <a:moveTo>
                  <a:pt x="115" y="155"/>
                </a:moveTo>
                <a:cubicBezTo>
                  <a:pt x="19" y="155"/>
                  <a:pt x="19" y="155"/>
                  <a:pt x="19" y="155"/>
                </a:cubicBezTo>
                <a:cubicBezTo>
                  <a:pt x="19" y="29"/>
                  <a:pt x="19" y="29"/>
                  <a:pt x="19" y="29"/>
                </a:cubicBezTo>
                <a:cubicBezTo>
                  <a:pt x="26" y="29"/>
                  <a:pt x="26" y="29"/>
                  <a:pt x="26" y="29"/>
                </a:cubicBezTo>
                <a:cubicBezTo>
                  <a:pt x="26" y="96"/>
                  <a:pt x="26" y="96"/>
                  <a:pt x="26" y="96"/>
                </a:cubicBezTo>
                <a:cubicBezTo>
                  <a:pt x="26" y="99"/>
                  <a:pt x="28" y="99"/>
                  <a:pt x="30" y="100"/>
                </a:cubicBezTo>
                <a:cubicBezTo>
                  <a:pt x="31" y="100"/>
                  <a:pt x="31" y="100"/>
                  <a:pt x="31" y="100"/>
                </a:cubicBezTo>
                <a:cubicBezTo>
                  <a:pt x="31" y="100"/>
                  <a:pt x="31" y="100"/>
                  <a:pt x="31" y="100"/>
                </a:cubicBezTo>
                <a:cubicBezTo>
                  <a:pt x="32" y="100"/>
                  <a:pt x="32" y="100"/>
                  <a:pt x="32" y="100"/>
                </a:cubicBezTo>
                <a:cubicBezTo>
                  <a:pt x="32" y="100"/>
                  <a:pt x="32" y="100"/>
                  <a:pt x="32" y="100"/>
                </a:cubicBezTo>
                <a:cubicBezTo>
                  <a:pt x="32" y="100"/>
                  <a:pt x="32" y="100"/>
                  <a:pt x="32" y="100"/>
                </a:cubicBezTo>
                <a:cubicBezTo>
                  <a:pt x="33" y="99"/>
                  <a:pt x="33" y="99"/>
                  <a:pt x="33" y="99"/>
                </a:cubicBezTo>
                <a:cubicBezTo>
                  <a:pt x="33" y="99"/>
                  <a:pt x="33" y="99"/>
                  <a:pt x="33" y="99"/>
                </a:cubicBezTo>
                <a:cubicBezTo>
                  <a:pt x="34" y="99"/>
                  <a:pt x="34" y="99"/>
                  <a:pt x="34" y="99"/>
                </a:cubicBezTo>
                <a:cubicBezTo>
                  <a:pt x="46" y="79"/>
                  <a:pt x="46" y="79"/>
                  <a:pt x="46" y="79"/>
                </a:cubicBezTo>
                <a:cubicBezTo>
                  <a:pt x="57" y="99"/>
                  <a:pt x="57" y="99"/>
                  <a:pt x="57" y="99"/>
                </a:cubicBezTo>
                <a:cubicBezTo>
                  <a:pt x="58" y="100"/>
                  <a:pt x="59" y="100"/>
                  <a:pt x="61" y="100"/>
                </a:cubicBezTo>
                <a:cubicBezTo>
                  <a:pt x="61" y="100"/>
                  <a:pt x="61" y="100"/>
                  <a:pt x="61" y="100"/>
                </a:cubicBezTo>
                <a:cubicBezTo>
                  <a:pt x="63" y="99"/>
                  <a:pt x="64" y="99"/>
                  <a:pt x="64" y="96"/>
                </a:cubicBezTo>
                <a:cubicBezTo>
                  <a:pt x="64" y="29"/>
                  <a:pt x="64" y="29"/>
                  <a:pt x="64" y="29"/>
                </a:cubicBezTo>
                <a:cubicBezTo>
                  <a:pt x="115" y="29"/>
                  <a:pt x="115" y="29"/>
                  <a:pt x="115" y="29"/>
                </a:cubicBezTo>
                <a:cubicBezTo>
                  <a:pt x="115" y="155"/>
                  <a:pt x="115" y="155"/>
                  <a:pt x="115" y="155"/>
                </a:cubicBezTo>
                <a:cubicBezTo>
                  <a:pt x="115" y="155"/>
                  <a:pt x="115" y="155"/>
                  <a:pt x="115" y="155"/>
                </a:cubicBezTo>
                <a:close/>
                <a:moveTo>
                  <a:pt x="59" y="26"/>
                </a:moveTo>
                <a:cubicBezTo>
                  <a:pt x="59" y="26"/>
                  <a:pt x="59" y="26"/>
                  <a:pt x="59" y="26"/>
                </a:cubicBezTo>
                <a:cubicBezTo>
                  <a:pt x="58" y="26"/>
                  <a:pt x="58" y="26"/>
                  <a:pt x="58" y="26"/>
                </a:cubicBezTo>
                <a:cubicBezTo>
                  <a:pt x="58" y="27"/>
                  <a:pt x="58" y="27"/>
                  <a:pt x="58" y="27"/>
                </a:cubicBezTo>
                <a:cubicBezTo>
                  <a:pt x="58" y="27"/>
                  <a:pt x="58" y="27"/>
                  <a:pt x="58" y="27"/>
                </a:cubicBezTo>
                <a:cubicBezTo>
                  <a:pt x="58" y="27"/>
                  <a:pt x="58" y="27"/>
                  <a:pt x="58" y="27"/>
                </a:cubicBezTo>
                <a:cubicBezTo>
                  <a:pt x="58" y="92"/>
                  <a:pt x="58" y="92"/>
                  <a:pt x="58" y="92"/>
                </a:cubicBezTo>
                <a:cubicBezTo>
                  <a:pt x="46" y="69"/>
                  <a:pt x="46" y="69"/>
                  <a:pt x="46" y="69"/>
                </a:cubicBezTo>
                <a:cubicBezTo>
                  <a:pt x="32" y="92"/>
                  <a:pt x="32" y="92"/>
                  <a:pt x="32" y="92"/>
                </a:cubicBezTo>
                <a:cubicBezTo>
                  <a:pt x="32" y="27"/>
                  <a:pt x="32" y="27"/>
                  <a:pt x="32" y="27"/>
                </a:cubicBezTo>
                <a:cubicBezTo>
                  <a:pt x="37" y="19"/>
                  <a:pt x="37" y="19"/>
                  <a:pt x="37" y="19"/>
                </a:cubicBezTo>
                <a:cubicBezTo>
                  <a:pt x="63" y="19"/>
                  <a:pt x="63" y="19"/>
                  <a:pt x="63" y="19"/>
                </a:cubicBezTo>
                <a:cubicBezTo>
                  <a:pt x="59" y="26"/>
                  <a:pt x="59" y="26"/>
                  <a:pt x="59" y="26"/>
                </a:cubicBezTo>
                <a:cubicBezTo>
                  <a:pt x="59" y="26"/>
                  <a:pt x="59" y="26"/>
                  <a:pt x="59" y="26"/>
                </a:cubicBezTo>
                <a:close/>
                <a:moveTo>
                  <a:pt x="66" y="24"/>
                </a:moveTo>
                <a:cubicBezTo>
                  <a:pt x="71" y="13"/>
                  <a:pt x="71" y="13"/>
                  <a:pt x="71" y="13"/>
                </a:cubicBezTo>
                <a:cubicBezTo>
                  <a:pt x="33" y="13"/>
                  <a:pt x="33" y="13"/>
                  <a:pt x="33" y="13"/>
                </a:cubicBezTo>
                <a:cubicBezTo>
                  <a:pt x="28" y="24"/>
                  <a:pt x="28" y="24"/>
                  <a:pt x="28" y="24"/>
                </a:cubicBezTo>
                <a:cubicBezTo>
                  <a:pt x="16" y="24"/>
                  <a:pt x="16" y="24"/>
                  <a:pt x="16" y="24"/>
                </a:cubicBezTo>
                <a:cubicBezTo>
                  <a:pt x="11" y="24"/>
                  <a:pt x="6" y="21"/>
                  <a:pt x="5" y="16"/>
                </a:cubicBezTo>
                <a:cubicBezTo>
                  <a:pt x="5" y="13"/>
                  <a:pt x="6" y="11"/>
                  <a:pt x="8" y="9"/>
                </a:cubicBezTo>
                <a:cubicBezTo>
                  <a:pt x="10" y="6"/>
                  <a:pt x="12" y="6"/>
                  <a:pt x="15" y="6"/>
                </a:cubicBezTo>
                <a:cubicBezTo>
                  <a:pt x="115" y="6"/>
                  <a:pt x="115" y="6"/>
                  <a:pt x="115" y="6"/>
                </a:cubicBezTo>
                <a:cubicBezTo>
                  <a:pt x="115" y="8"/>
                  <a:pt x="115" y="8"/>
                  <a:pt x="115" y="8"/>
                </a:cubicBezTo>
                <a:cubicBezTo>
                  <a:pt x="101" y="8"/>
                  <a:pt x="101" y="8"/>
                  <a:pt x="101" y="8"/>
                </a:cubicBezTo>
                <a:cubicBezTo>
                  <a:pt x="100" y="8"/>
                  <a:pt x="99" y="9"/>
                  <a:pt x="99" y="11"/>
                </a:cubicBezTo>
                <a:cubicBezTo>
                  <a:pt x="99" y="12"/>
                  <a:pt x="100" y="13"/>
                  <a:pt x="101" y="13"/>
                </a:cubicBezTo>
                <a:cubicBezTo>
                  <a:pt x="115" y="13"/>
                  <a:pt x="115" y="13"/>
                  <a:pt x="115" y="13"/>
                </a:cubicBezTo>
                <a:cubicBezTo>
                  <a:pt x="115" y="16"/>
                  <a:pt x="115" y="16"/>
                  <a:pt x="115" y="16"/>
                </a:cubicBezTo>
                <a:cubicBezTo>
                  <a:pt x="104" y="16"/>
                  <a:pt x="104" y="16"/>
                  <a:pt x="104" y="16"/>
                </a:cubicBezTo>
                <a:cubicBezTo>
                  <a:pt x="103" y="16"/>
                  <a:pt x="101" y="17"/>
                  <a:pt x="101" y="19"/>
                </a:cubicBezTo>
                <a:cubicBezTo>
                  <a:pt x="101" y="20"/>
                  <a:pt x="103" y="21"/>
                  <a:pt x="104" y="21"/>
                </a:cubicBezTo>
                <a:cubicBezTo>
                  <a:pt x="115" y="21"/>
                  <a:pt x="115" y="21"/>
                  <a:pt x="115" y="21"/>
                </a:cubicBezTo>
                <a:cubicBezTo>
                  <a:pt x="115" y="24"/>
                  <a:pt x="115" y="24"/>
                  <a:pt x="115" y="24"/>
                </a:cubicBezTo>
                <a:cubicBezTo>
                  <a:pt x="66" y="24"/>
                  <a:pt x="66" y="24"/>
                  <a:pt x="66" y="24"/>
                </a:cubicBezTo>
                <a:cubicBezTo>
                  <a:pt x="66" y="24"/>
                  <a:pt x="66" y="24"/>
                  <a:pt x="66" y="24"/>
                </a:cubicBezTo>
                <a:close/>
                <a:moveTo>
                  <a:pt x="66" y="24"/>
                </a:moveTo>
                <a:cubicBezTo>
                  <a:pt x="66" y="24"/>
                  <a:pt x="66" y="24"/>
                  <a:pt x="66" y="24"/>
                </a:cubicBezTo>
              </a:path>
            </a:pathLst>
          </a:custGeom>
          <a:gradFill flip="none" rotWithShape="1">
            <a:gsLst>
              <a:gs pos="21000">
                <a:srgbClr val="23FFFF"/>
              </a:gs>
              <a:gs pos="100000">
                <a:srgbClr val="23FFFF">
                  <a:lumMod val="20000"/>
                  <a:lumOff val="80000"/>
                </a:srgbClr>
              </a:gs>
            </a:gsLst>
            <a:lin ang="5400000" scaled="1"/>
            <a:tileRect/>
          </a:gradFill>
          <a:ln>
            <a:noFill/>
          </a:ln>
          <a:effectLst>
            <a:reflection blurRad="6350" stA="52000" endA="300" endPos="35000" dir="5400000" sy="-100000" algn="bl" rotWithShape="0"/>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ea typeface="华文中宋" panose="02010600040101010101" charset="-122"/>
              <a:cs typeface="华文中宋" panose="02010600040101010101" charset="-122"/>
              <a:sym typeface="+mn-lt"/>
            </a:endParaRPr>
          </a:p>
        </p:txBody>
      </p:sp>
      <p:sp>
        <p:nvSpPr>
          <p:cNvPr id="56" name="矩形 55"/>
          <p:cNvSpPr/>
          <p:nvPr/>
        </p:nvSpPr>
        <p:spPr>
          <a:xfrm flipH="1">
            <a:off x="3009221" y="3687437"/>
            <a:ext cx="179316" cy="2955835"/>
          </a:xfrm>
          <a:prstGeom prst="rect">
            <a:avLst/>
          </a:prstGeom>
          <a:gradFill>
            <a:gsLst>
              <a:gs pos="0">
                <a:srgbClr val="23FFFF">
                  <a:alpha val="50000"/>
                </a:srgbClr>
              </a:gs>
              <a:gs pos="100000">
                <a:srgbClr val="23FFFF">
                  <a:alpha val="0"/>
                </a:srgbClr>
              </a:gs>
            </a:gsLst>
            <a:lin ang="5400000" scaled="1"/>
          </a:gradFill>
          <a:ln w="12700" cap="flat" cmpd="sng" algn="ctr">
            <a:noFill/>
            <a:prstDash val="solid"/>
            <a:miter lim="800000"/>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cxnSp>
        <p:nvCxnSpPr>
          <p:cNvPr id="57" name="直接连接符 56"/>
          <p:cNvCxnSpPr/>
          <p:nvPr/>
        </p:nvCxnSpPr>
        <p:spPr>
          <a:xfrm>
            <a:off x="6032538" y="3798864"/>
            <a:ext cx="0" cy="2955835"/>
          </a:xfrm>
          <a:prstGeom prst="line">
            <a:avLst/>
          </a:prstGeom>
          <a:ln w="73025">
            <a:gradFill>
              <a:gsLst>
                <a:gs pos="0">
                  <a:srgbClr val="23FFFF">
                    <a:alpha val="12000"/>
                  </a:srgbClr>
                </a:gs>
                <a:gs pos="100000">
                  <a:srgbClr val="23FF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flipH="1">
            <a:off x="11139769" y="5580728"/>
            <a:ext cx="179316" cy="1799316"/>
          </a:xfrm>
          <a:prstGeom prst="rect">
            <a:avLst/>
          </a:prstGeom>
          <a:gradFill>
            <a:gsLst>
              <a:gs pos="0">
                <a:srgbClr val="23FFFF">
                  <a:alpha val="59000"/>
                </a:srgbClr>
              </a:gs>
              <a:gs pos="96000">
                <a:srgbClr val="23FFFF">
                  <a:alpha val="0"/>
                </a:srgbClr>
              </a:gs>
            </a:gsLst>
            <a:lin ang="5400000" scaled="1"/>
          </a:gradFill>
          <a:ln w="12700" cap="flat" cmpd="sng" algn="ctr">
            <a:noFill/>
            <a:prstDash val="solid"/>
            <a:miter lim="800000"/>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sp>
        <p:nvSpPr>
          <p:cNvPr id="59" name="矩形 58"/>
          <p:cNvSpPr/>
          <p:nvPr/>
        </p:nvSpPr>
        <p:spPr>
          <a:xfrm flipH="1">
            <a:off x="313642" y="5490670"/>
            <a:ext cx="179316" cy="1799316"/>
          </a:xfrm>
          <a:prstGeom prst="rect">
            <a:avLst/>
          </a:prstGeom>
          <a:gradFill>
            <a:gsLst>
              <a:gs pos="0">
                <a:srgbClr val="23FFFF">
                  <a:alpha val="33000"/>
                </a:srgbClr>
              </a:gs>
              <a:gs pos="96000">
                <a:srgbClr val="23FFFF">
                  <a:alpha val="0"/>
                </a:srgbClr>
              </a:gs>
            </a:gsLst>
            <a:lin ang="5400000" scaled="1"/>
          </a:gradFill>
          <a:ln w="12700" cap="flat" cmpd="sng" algn="ctr">
            <a:noFill/>
            <a:prstDash val="solid"/>
            <a:miter lim="800000"/>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sp>
        <p:nvSpPr>
          <p:cNvPr id="60" name="矩形 59"/>
          <p:cNvSpPr/>
          <p:nvPr/>
        </p:nvSpPr>
        <p:spPr>
          <a:xfrm flipH="1">
            <a:off x="8660212" y="1712571"/>
            <a:ext cx="179316" cy="1799316"/>
          </a:xfrm>
          <a:prstGeom prst="rect">
            <a:avLst/>
          </a:prstGeom>
          <a:gradFill>
            <a:gsLst>
              <a:gs pos="0">
                <a:srgbClr val="23FFFF">
                  <a:alpha val="59000"/>
                </a:srgbClr>
              </a:gs>
              <a:gs pos="96000">
                <a:srgbClr val="23FFFF">
                  <a:alpha val="0"/>
                </a:srgbClr>
              </a:gs>
            </a:gsLst>
            <a:lin ang="5400000" scaled="1"/>
          </a:gradFill>
          <a:ln w="12700" cap="flat" cmpd="sng" algn="ctr">
            <a:noFill/>
            <a:prstDash val="solid"/>
            <a:miter lim="800000"/>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grpSp>
        <p:nvGrpSpPr>
          <p:cNvPr id="10" name="组合 9"/>
          <p:cNvGrpSpPr/>
          <p:nvPr/>
        </p:nvGrpSpPr>
        <p:grpSpPr>
          <a:xfrm>
            <a:off x="229235" y="130175"/>
            <a:ext cx="3759835" cy="508635"/>
            <a:chOff x="361" y="205"/>
            <a:chExt cx="5921" cy="801"/>
          </a:xfrm>
        </p:grpSpPr>
        <p:sp>
          <p:nvSpPr>
            <p:cNvPr id="11" name="AutoShape 16"/>
            <p:cNvSpPr/>
            <p:nvPr/>
          </p:nvSpPr>
          <p:spPr>
            <a:xfrm>
              <a:off x="361" y="247"/>
              <a:ext cx="133" cy="133"/>
            </a:xfrm>
            <a:prstGeom prst="ellipse">
              <a:avLst/>
            </a:prstGeom>
            <a:solidFill>
              <a:srgbClr val="23FFFF"/>
            </a:solidFill>
          </p:spPr>
          <p:txBody>
            <a:bodyPr/>
            <a:lstStyle/>
            <a:p>
              <a:endParaRPr lang="zh-CN" altLang="en-US"/>
            </a:p>
          </p:txBody>
        </p:sp>
        <p:sp>
          <p:nvSpPr>
            <p:cNvPr id="12"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13"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14"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16"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18" name="AutoShape 21"/>
            <p:cNvSpPr/>
            <p:nvPr/>
          </p:nvSpPr>
          <p:spPr>
            <a:xfrm>
              <a:off x="361" y="432"/>
              <a:ext cx="133" cy="133"/>
            </a:xfrm>
            <a:prstGeom prst="ellipse">
              <a:avLst/>
            </a:prstGeom>
            <a:solidFill>
              <a:srgbClr val="23FFFF"/>
            </a:solidFill>
          </p:spPr>
          <p:txBody>
            <a:bodyPr/>
            <a:lstStyle/>
            <a:p>
              <a:endParaRPr lang="zh-CN" altLang="en-US"/>
            </a:p>
          </p:txBody>
        </p:sp>
        <p:sp>
          <p:nvSpPr>
            <p:cNvPr id="22"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23"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3"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4"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6" name="AutoShape 26"/>
            <p:cNvSpPr/>
            <p:nvPr/>
          </p:nvSpPr>
          <p:spPr>
            <a:xfrm>
              <a:off x="361" y="617"/>
              <a:ext cx="133" cy="133"/>
            </a:xfrm>
            <a:prstGeom prst="ellipse">
              <a:avLst/>
            </a:prstGeom>
            <a:solidFill>
              <a:srgbClr val="23FFFF"/>
            </a:solidFill>
          </p:spPr>
          <p:txBody>
            <a:bodyPr/>
            <a:lstStyle/>
            <a:p>
              <a:endParaRPr lang="zh-CN" altLang="en-US"/>
            </a:p>
          </p:txBody>
        </p:sp>
        <p:sp>
          <p:nvSpPr>
            <p:cNvPr id="8"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9"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15"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17"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19" name="AutoShape 31"/>
            <p:cNvSpPr/>
            <p:nvPr/>
          </p:nvSpPr>
          <p:spPr>
            <a:xfrm>
              <a:off x="361" y="803"/>
              <a:ext cx="133" cy="133"/>
            </a:xfrm>
            <a:prstGeom prst="ellipse">
              <a:avLst/>
            </a:prstGeom>
            <a:solidFill>
              <a:srgbClr val="23FFFF"/>
            </a:solidFill>
          </p:spPr>
          <p:txBody>
            <a:bodyPr/>
            <a:lstStyle/>
            <a:p>
              <a:endParaRPr lang="zh-CN" altLang="en-US"/>
            </a:p>
          </p:txBody>
        </p:sp>
        <p:sp>
          <p:nvSpPr>
            <p:cNvPr id="20"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21"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31"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37"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sp>
          <p:nvSpPr>
            <p:cNvPr id="61" name="文本框 60"/>
            <p:cNvSpPr txBox="1"/>
            <p:nvPr/>
          </p:nvSpPr>
          <p:spPr>
            <a:xfrm>
              <a:off x="1294" y="205"/>
              <a:ext cx="4988" cy="801"/>
            </a:xfrm>
            <a:prstGeom prst="rect">
              <a:avLst/>
            </a:prstGeom>
            <a:noFill/>
          </p:spPr>
          <p:txBody>
            <a:bodyPr wrap="square" rtlCol="0">
              <a:noAutofit/>
            </a:bodyPr>
            <a:lstStyle/>
            <a:p>
              <a:r>
                <a:rPr lang="zh-CN" sz="2800" b="1" dirty="0">
                  <a:solidFill>
                    <a:srgbClr val="23FFFF">
                      <a:alpha val="100000"/>
                    </a:srgbClr>
                  </a:solidFill>
                  <a:latin typeface="华文中宋" panose="02010600040101010101" charset="-122"/>
                  <a:ea typeface="优设标题黑" panose="00000500000000000000" charset="-122"/>
                  <a:cs typeface="优设标题黑" panose="00000500000000000000" charset="-122"/>
                  <a:sym typeface="+mn-ea"/>
                </a:rPr>
                <a:t>大模型</a:t>
              </a:r>
              <a:endParaRPr lang="zh-CN" sz="2800" b="1" dirty="0">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alphaModFix amt="40000"/>
            <a:extLst>
              <a:ext uri="{28A0092B-C50C-407E-A947-70E740481C1C}">
                <a14:useLocalDpi xmlns:a14="http://schemas.microsoft.com/office/drawing/2010/main" val="0"/>
              </a:ext>
            </a:extLst>
          </a:blip>
          <a:stretch>
            <a:fillRect/>
          </a:stretch>
        </p:blipFill>
        <p:spPr>
          <a:xfrm>
            <a:off x="-606742" y="0"/>
            <a:ext cx="13405485" cy="6858000"/>
          </a:xfrm>
          <a:prstGeom prst="rect">
            <a:avLst/>
          </a:prstGeom>
        </p:spPr>
      </p:pic>
      <p:sp>
        <p:nvSpPr>
          <p:cNvPr id="3" name="文本框 2"/>
          <p:cNvSpPr txBox="1"/>
          <p:nvPr/>
        </p:nvSpPr>
        <p:spPr>
          <a:xfrm>
            <a:off x="15641955" y="-186055"/>
            <a:ext cx="4064000" cy="368300"/>
          </a:xfrm>
          <a:prstGeom prst="rect">
            <a:avLst/>
          </a:prstGeom>
          <a:noFill/>
        </p:spPr>
        <p:txBody>
          <a:bodyPr wrap="square" rtlCol="0">
            <a:spAutoFit/>
          </a:bodyPr>
          <a:lstStyle/>
          <a:p>
            <a:endParaRPr lang="zh-CN" altLang="en-US"/>
          </a:p>
        </p:txBody>
      </p:sp>
      <p:sp>
        <p:nvSpPr>
          <p:cNvPr id="24" name="矩形 23"/>
          <p:cNvSpPr/>
          <p:nvPr/>
        </p:nvSpPr>
        <p:spPr>
          <a:xfrm flipH="1" flipV="1">
            <a:off x="2540" y="0"/>
            <a:ext cx="12190095" cy="6858000"/>
          </a:xfrm>
          <a:prstGeom prst="rect">
            <a:avLst/>
          </a:prstGeom>
          <a:solidFill>
            <a:srgbClr val="3884F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06" name="图片 105" descr="C:/Users/DELL/Desktop/公司LOGO.png公司LOGO"/>
          <p:cNvPicPr>
            <a:picLocks noChangeAspect="1"/>
          </p:cNvPicPr>
          <p:nvPr/>
        </p:nvPicPr>
        <p:blipFill>
          <a:blip r:embed="rId5"/>
          <a:srcRect l="1778" r="1778"/>
          <a:stretch>
            <a:fillRect/>
          </a:stretch>
        </p:blipFill>
        <p:spPr>
          <a:xfrm>
            <a:off x="10363835" y="174625"/>
            <a:ext cx="2000250" cy="571500"/>
          </a:xfrm>
          <a:prstGeom prst="rect">
            <a:avLst/>
          </a:prstGeom>
        </p:spPr>
      </p:pic>
      <p:grpSp>
        <p:nvGrpSpPr>
          <p:cNvPr id="13" name="组合 12"/>
          <p:cNvGrpSpPr/>
          <p:nvPr/>
        </p:nvGrpSpPr>
        <p:grpSpPr>
          <a:xfrm>
            <a:off x="-361632" y="1677035"/>
            <a:ext cx="12762865" cy="3968115"/>
            <a:chOff x="-451" y="1921"/>
            <a:chExt cx="20099" cy="6249"/>
          </a:xfrm>
        </p:grpSpPr>
        <p:grpSp>
          <p:nvGrpSpPr>
            <p:cNvPr id="2" name="组合 1"/>
            <p:cNvGrpSpPr/>
            <p:nvPr/>
          </p:nvGrpSpPr>
          <p:grpSpPr>
            <a:xfrm>
              <a:off x="2280" y="3600"/>
              <a:ext cx="13410" cy="4570"/>
              <a:chOff x="2280" y="3600"/>
              <a:chExt cx="13410" cy="4570"/>
            </a:xfrm>
          </p:grpSpPr>
          <p:cxnSp>
            <p:nvCxnSpPr>
              <p:cNvPr id="4" name="直接连接符 3"/>
              <p:cNvCxnSpPr/>
              <p:nvPr/>
            </p:nvCxnSpPr>
            <p:spPr>
              <a:xfrm>
                <a:off x="2280" y="6591"/>
                <a:ext cx="7900" cy="0"/>
              </a:xfrm>
              <a:prstGeom prst="line">
                <a:avLst/>
              </a:prstGeom>
              <a:ln w="12700">
                <a:gradFill flip="none" rotWithShape="1">
                  <a:gsLst>
                    <a:gs pos="0">
                      <a:srgbClr val="5CFBF8">
                        <a:alpha val="50000"/>
                      </a:srgbClr>
                    </a:gs>
                    <a:gs pos="100000">
                      <a:srgbClr val="5CFBF8">
                        <a:alpha val="0"/>
                      </a:srgb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105" y="7335"/>
                <a:ext cx="7900" cy="0"/>
              </a:xfrm>
              <a:prstGeom prst="line">
                <a:avLst/>
              </a:prstGeom>
              <a:ln w="6350">
                <a:gradFill flip="none" rotWithShape="1">
                  <a:gsLst>
                    <a:gs pos="0">
                      <a:srgbClr val="23FFFF"/>
                    </a:gs>
                    <a:gs pos="100000">
                      <a:srgbClr val="23FFFF">
                        <a:alpha val="30000"/>
                      </a:srgb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3238" y="3600"/>
                <a:ext cx="12452" cy="4570"/>
                <a:chOff x="2069015" y="2560794"/>
                <a:chExt cx="7906919" cy="2901840"/>
              </a:xfrm>
            </p:grpSpPr>
            <p:sp>
              <p:nvSpPr>
                <p:cNvPr id="11" name="矩形 10"/>
                <p:cNvSpPr/>
                <p:nvPr/>
              </p:nvSpPr>
              <p:spPr>
                <a:xfrm>
                  <a:off x="2144944" y="2636987"/>
                  <a:ext cx="7830990" cy="2825647"/>
                </a:xfrm>
                <a:prstGeom prst="rect">
                  <a:avLst/>
                </a:prstGeom>
                <a:effectLst>
                  <a:outerShdw blurRad="63500" sx="102000" sy="102000" algn="ctr" rotWithShape="0">
                    <a:prstClr val="black">
                      <a:alpha val="40000"/>
                    </a:prstClr>
                  </a:outerShdw>
                </a:effectLst>
              </p:spPr>
              <p:txBody>
                <a:bodyPr wrap="none">
                  <a:noAutofit/>
                </a:bodyPr>
                <a:lstStyle/>
                <a:p>
                  <a:pPr algn="ctr">
                    <a:defRPr/>
                  </a:pPr>
                  <a:r>
                    <a:rPr lang="zh-CN" altLang="en-US" sz="8800" b="1" i="1" spc="600" dirty="0">
                      <a:ln>
                        <a:gradFill>
                          <a:gsLst>
                            <a:gs pos="0">
                              <a:schemeClr val="bg1">
                                <a:alpha val="0"/>
                              </a:schemeClr>
                            </a:gs>
                            <a:gs pos="100000">
                              <a:srgbClr val="23FFFF"/>
                            </a:gs>
                          </a:gsLst>
                          <a:lin ang="5400000" scaled="1"/>
                        </a:gradFill>
                      </a:ln>
                      <a:noFill/>
                      <a:effectLst>
                        <a:outerShdw blurRad="215900" dist="190500" dir="2700000" algn="tl">
                          <a:srgbClr val="000000">
                            <a:alpha val="30000"/>
                          </a:srgbClr>
                        </a:outerShdw>
                      </a:effectLst>
                      <a:latin typeface="微软雅黑" panose="020B0503020204020204" charset="-122"/>
                      <a:ea typeface="微软雅黑" panose="020B0503020204020204" charset="-122"/>
                      <a:cs typeface="华文中宋" panose="02010600040101010101" charset="-122"/>
                      <a:sym typeface="+mn-ea"/>
                    </a:rPr>
                    <a:t>感谢您的聆听与指导</a:t>
                  </a:r>
                </a:p>
              </p:txBody>
            </p:sp>
            <p:sp>
              <p:nvSpPr>
                <p:cNvPr id="12" name="矩形 11"/>
                <p:cNvSpPr/>
                <p:nvPr/>
              </p:nvSpPr>
              <p:spPr>
                <a:xfrm>
                  <a:off x="2069015" y="2560794"/>
                  <a:ext cx="7830990" cy="2837712"/>
                </a:xfrm>
                <a:prstGeom prst="rect">
                  <a:avLst/>
                </a:prstGeom>
                <a:effectLst>
                  <a:outerShdw blurRad="63500" sx="102000" sy="102000" algn="ctr" rotWithShape="0">
                    <a:prstClr val="black">
                      <a:alpha val="40000"/>
                    </a:prstClr>
                  </a:outerShdw>
                </a:effectLst>
              </p:spPr>
              <p:txBody>
                <a:bodyPr wrap="none">
                  <a:noAutofit/>
                  <a:scene3d>
                    <a:camera prst="orthographicFront"/>
                    <a:lightRig rig="threePt" dir="t"/>
                  </a:scene3d>
                </a:bodyPr>
                <a:lstStyle/>
                <a:p>
                  <a:pPr algn="ctr">
                    <a:defRPr/>
                  </a:pPr>
                  <a:r>
                    <a:rPr lang="zh-CN" altLang="en-US" sz="8800" b="1" i="1" spc="600" dirty="0">
                      <a:solidFill>
                        <a:srgbClr val="FFFFFF"/>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华文中宋" panose="02010600040101010101" charset="-122"/>
                      <a:sym typeface="+mn-ea"/>
                    </a:rPr>
                    <a:t>感谢您的聆听与指导</a:t>
                  </a:r>
                </a:p>
              </p:txBody>
            </p:sp>
          </p:grpSp>
        </p:grpSp>
        <p:sp>
          <p:nvSpPr>
            <p:cNvPr id="30" name="平行四边形 29"/>
            <p:cNvSpPr/>
            <p:nvPr/>
          </p:nvSpPr>
          <p:spPr>
            <a:xfrm>
              <a:off x="1" y="2190"/>
              <a:ext cx="6160" cy="737"/>
            </a:xfrm>
            <a:prstGeom prst="parallelogram">
              <a:avLst>
                <a:gd name="adj" fmla="val 44612"/>
              </a:avLst>
            </a:prstGeom>
            <a:gradFill flip="none" rotWithShape="1">
              <a:gsLst>
                <a:gs pos="100000">
                  <a:srgbClr val="23FFFF">
                    <a:alpha val="0"/>
                  </a:srgbClr>
                </a:gs>
                <a:gs pos="0">
                  <a:srgbClr val="23FFFF">
                    <a:alpha val="2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latin typeface="微软雅黑" panose="020B0503020204020204" charset="-122"/>
                <a:ea typeface="微软雅黑" panose="020B0503020204020204" charset="-122"/>
              </a:endParaRPr>
            </a:p>
          </p:txBody>
        </p:sp>
        <p:cxnSp>
          <p:nvCxnSpPr>
            <p:cNvPr id="15" name="直接连接符 14"/>
            <p:cNvCxnSpPr/>
            <p:nvPr/>
          </p:nvCxnSpPr>
          <p:spPr>
            <a:xfrm>
              <a:off x="-10" y="1921"/>
              <a:ext cx="6110" cy="0"/>
            </a:xfrm>
            <a:prstGeom prst="line">
              <a:avLst/>
            </a:prstGeom>
            <a:ln w="6350">
              <a:gradFill flip="none" rotWithShape="1">
                <a:gsLst>
                  <a:gs pos="0">
                    <a:srgbClr val="23FFFF"/>
                  </a:gs>
                  <a:gs pos="100000">
                    <a:srgbClr val="23FFFF">
                      <a:alpha val="0"/>
                    </a:srgb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6" name="平行四边形 15"/>
            <p:cNvSpPr/>
            <p:nvPr/>
          </p:nvSpPr>
          <p:spPr>
            <a:xfrm>
              <a:off x="5640" y="2715"/>
              <a:ext cx="14008" cy="737"/>
            </a:xfrm>
            <a:prstGeom prst="parallelogram">
              <a:avLst>
                <a:gd name="adj" fmla="val 44612"/>
              </a:avLst>
            </a:prstGeom>
            <a:gradFill flip="none" rotWithShape="1">
              <a:gsLst>
                <a:gs pos="36000">
                  <a:srgbClr val="23FFFF">
                    <a:alpha val="0"/>
                  </a:srgbClr>
                </a:gs>
                <a:gs pos="0">
                  <a:srgbClr val="23FFFF">
                    <a:alpha val="2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latin typeface="微软雅黑" panose="020B0503020204020204" charset="-122"/>
                <a:ea typeface="微软雅黑" panose="020B0503020204020204" charset="-122"/>
              </a:endParaRPr>
            </a:p>
          </p:txBody>
        </p:sp>
        <p:cxnSp>
          <p:nvCxnSpPr>
            <p:cNvPr id="17" name="直接连接符 16"/>
            <p:cNvCxnSpPr/>
            <p:nvPr/>
          </p:nvCxnSpPr>
          <p:spPr>
            <a:xfrm>
              <a:off x="-451" y="6961"/>
              <a:ext cx="5241" cy="0"/>
            </a:xfrm>
            <a:prstGeom prst="line">
              <a:avLst/>
            </a:prstGeom>
            <a:ln w="6350">
              <a:gradFill flip="none" rotWithShape="1">
                <a:gsLst>
                  <a:gs pos="0">
                    <a:srgbClr val="23FFFF"/>
                  </a:gs>
                  <a:gs pos="100000">
                    <a:srgbClr val="23FFFF">
                      <a:alpha val="0"/>
                    </a:srgb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8" name="平行四边形 17"/>
            <p:cNvSpPr/>
            <p:nvPr/>
          </p:nvSpPr>
          <p:spPr>
            <a:xfrm>
              <a:off x="5160" y="6961"/>
              <a:ext cx="14452" cy="737"/>
            </a:xfrm>
            <a:prstGeom prst="parallelogram">
              <a:avLst>
                <a:gd name="adj" fmla="val 44612"/>
              </a:avLst>
            </a:prstGeom>
            <a:gradFill flip="none" rotWithShape="1">
              <a:gsLst>
                <a:gs pos="36000">
                  <a:srgbClr val="23FFFF">
                    <a:alpha val="0"/>
                  </a:srgbClr>
                </a:gs>
                <a:gs pos="0">
                  <a:srgbClr val="23FFFF">
                    <a:alpha val="2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latin typeface="微软雅黑" panose="020B0503020204020204" charset="-122"/>
                <a:ea typeface="微软雅黑" panose="020B0503020204020204" charset="-122"/>
              </a:endParaRPr>
            </a:p>
          </p:txBody>
        </p:sp>
        <p:cxnSp>
          <p:nvCxnSpPr>
            <p:cNvPr id="19" name="直接连接符 18"/>
            <p:cNvCxnSpPr/>
            <p:nvPr/>
          </p:nvCxnSpPr>
          <p:spPr>
            <a:xfrm flipH="1">
              <a:off x="15005" y="7920"/>
              <a:ext cx="4555" cy="39"/>
            </a:xfrm>
            <a:prstGeom prst="line">
              <a:avLst/>
            </a:prstGeom>
            <a:ln w="6350">
              <a:gradFill flip="none" rotWithShape="1">
                <a:gsLst>
                  <a:gs pos="0">
                    <a:srgbClr val="23FFFF"/>
                  </a:gs>
                  <a:gs pos="100000">
                    <a:srgbClr val="23FFFF">
                      <a:alpha val="0"/>
                    </a:srgbClr>
                  </a:gs>
                </a:gsLst>
                <a:lin ang="10800000" scaled="1"/>
                <a:tileRect/>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3" name="Picture 70"/>
          <p:cNvPicPr>
            <a:picLocks noChangeAspect="1"/>
          </p:cNvPicPr>
          <p:nvPr/>
        </p:nvPicPr>
        <p:blipFill>
          <a:blip r:embed="rId5" cstate="email"/>
          <a:stretch>
            <a:fillRect/>
          </a:stretch>
        </p:blipFill>
        <p:spPr>
          <a:xfrm>
            <a:off x="12065" y="777875"/>
            <a:ext cx="12179820" cy="6096000"/>
          </a:xfrm>
          <a:prstGeom prst="rect">
            <a:avLst/>
          </a:prstGeom>
        </p:spPr>
      </p:pic>
      <p:sp>
        <p:nvSpPr>
          <p:cNvPr id="5" name="矩形 4"/>
          <p:cNvSpPr/>
          <p:nvPr/>
        </p:nvSpPr>
        <p:spPr>
          <a:xfrm flipH="1" flipV="1">
            <a:off x="635" y="0"/>
            <a:ext cx="12191365" cy="6858000"/>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grpSp>
        <p:nvGrpSpPr>
          <p:cNvPr id="7" name="组合 6"/>
          <p:cNvGrpSpPr/>
          <p:nvPr/>
        </p:nvGrpSpPr>
        <p:grpSpPr>
          <a:xfrm>
            <a:off x="229235" y="130175"/>
            <a:ext cx="2454275" cy="508000"/>
            <a:chOff x="361" y="205"/>
            <a:chExt cx="3865" cy="800"/>
          </a:xfrm>
        </p:grpSpPr>
        <p:sp>
          <p:nvSpPr>
            <p:cNvPr id="159" name="AutoShape 16"/>
            <p:cNvSpPr/>
            <p:nvPr/>
          </p:nvSpPr>
          <p:spPr>
            <a:xfrm>
              <a:off x="361" y="247"/>
              <a:ext cx="133" cy="133"/>
            </a:xfrm>
            <a:prstGeom prst="ellipse">
              <a:avLst/>
            </a:prstGeom>
            <a:solidFill>
              <a:srgbClr val="23FFFF"/>
            </a:solidFill>
          </p:spPr>
          <p:txBody>
            <a:bodyPr/>
            <a:lstStyle/>
            <a:p>
              <a:endParaRPr lang="zh-CN" altLang="en-US"/>
            </a:p>
          </p:txBody>
        </p:sp>
        <p:sp>
          <p:nvSpPr>
            <p:cNvPr id="160"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161"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162"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163"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164" name="AutoShape 21"/>
            <p:cNvSpPr/>
            <p:nvPr/>
          </p:nvSpPr>
          <p:spPr>
            <a:xfrm>
              <a:off x="361" y="432"/>
              <a:ext cx="133" cy="133"/>
            </a:xfrm>
            <a:prstGeom prst="ellipse">
              <a:avLst/>
            </a:prstGeom>
            <a:solidFill>
              <a:srgbClr val="23FFFF"/>
            </a:solidFill>
          </p:spPr>
          <p:txBody>
            <a:bodyPr/>
            <a:lstStyle/>
            <a:p>
              <a:endParaRPr lang="zh-CN" altLang="en-US"/>
            </a:p>
          </p:txBody>
        </p:sp>
        <p:sp>
          <p:nvSpPr>
            <p:cNvPr id="165"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166"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167"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168"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169" name="AutoShape 26"/>
            <p:cNvSpPr/>
            <p:nvPr/>
          </p:nvSpPr>
          <p:spPr>
            <a:xfrm>
              <a:off x="361" y="617"/>
              <a:ext cx="133" cy="133"/>
            </a:xfrm>
            <a:prstGeom prst="ellipse">
              <a:avLst/>
            </a:prstGeom>
            <a:solidFill>
              <a:srgbClr val="23FFFF"/>
            </a:solidFill>
          </p:spPr>
          <p:txBody>
            <a:bodyPr/>
            <a:lstStyle/>
            <a:p>
              <a:endParaRPr lang="zh-CN" altLang="en-US"/>
            </a:p>
          </p:txBody>
        </p:sp>
        <p:sp>
          <p:nvSpPr>
            <p:cNvPr id="170"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171"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172"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173"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174" name="AutoShape 31"/>
            <p:cNvSpPr/>
            <p:nvPr/>
          </p:nvSpPr>
          <p:spPr>
            <a:xfrm>
              <a:off x="361" y="803"/>
              <a:ext cx="133" cy="133"/>
            </a:xfrm>
            <a:prstGeom prst="ellipse">
              <a:avLst/>
            </a:prstGeom>
            <a:solidFill>
              <a:srgbClr val="23FFFF"/>
            </a:solidFill>
          </p:spPr>
          <p:txBody>
            <a:bodyPr/>
            <a:lstStyle/>
            <a:p>
              <a:endParaRPr lang="zh-CN" altLang="en-US"/>
            </a:p>
          </p:txBody>
        </p:sp>
        <p:sp>
          <p:nvSpPr>
            <p:cNvPr id="175"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176"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177"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178"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sp>
          <p:nvSpPr>
            <p:cNvPr id="179" name="文本框 178"/>
            <p:cNvSpPr txBox="1"/>
            <p:nvPr/>
          </p:nvSpPr>
          <p:spPr>
            <a:xfrm>
              <a:off x="1294" y="205"/>
              <a:ext cx="2932" cy="801"/>
            </a:xfrm>
            <a:prstGeom prst="rect">
              <a:avLst/>
            </a:prstGeom>
            <a:noFill/>
          </p:spPr>
          <p:txBody>
            <a:bodyPr wrap="square" rtlCol="0">
              <a:noAutofit/>
            </a:bodyPr>
            <a:lstStyle/>
            <a:p>
              <a:r>
                <a:rPr lang="zh-CN" altLang="en-US" sz="2800" b="1">
                  <a:solidFill>
                    <a:srgbClr val="23FFFF"/>
                  </a:solidFill>
                  <a:latin typeface="华文中宋" panose="02010600040101010101" charset="-122"/>
                  <a:ea typeface="优设标题黑" panose="00000500000000000000" charset="-122"/>
                  <a:cs typeface="优设标题黑" panose="00000500000000000000" charset="-122"/>
                  <a:sym typeface="+mn-ea"/>
                </a:rPr>
                <a:t>企业概况</a:t>
              </a:r>
            </a:p>
          </p:txBody>
        </p:sp>
      </p:grpSp>
      <p:grpSp>
        <p:nvGrpSpPr>
          <p:cNvPr id="181" name="组合 180"/>
          <p:cNvGrpSpPr/>
          <p:nvPr/>
        </p:nvGrpSpPr>
        <p:grpSpPr>
          <a:xfrm>
            <a:off x="643255" y="2263775"/>
            <a:ext cx="4891405" cy="3267710"/>
            <a:chOff x="855" y="3187"/>
            <a:chExt cx="8505" cy="4667"/>
          </a:xfrm>
        </p:grpSpPr>
        <p:grpSp>
          <p:nvGrpSpPr>
            <p:cNvPr id="182" name="组合 181"/>
            <p:cNvGrpSpPr/>
            <p:nvPr/>
          </p:nvGrpSpPr>
          <p:grpSpPr>
            <a:xfrm>
              <a:off x="855" y="3187"/>
              <a:ext cx="8505" cy="4667"/>
              <a:chOff x="855" y="3187"/>
              <a:chExt cx="8505" cy="4667"/>
            </a:xfrm>
          </p:grpSpPr>
          <p:grpSp>
            <p:nvGrpSpPr>
              <p:cNvPr id="183" name="组合 182"/>
              <p:cNvGrpSpPr/>
              <p:nvPr/>
            </p:nvGrpSpPr>
            <p:grpSpPr>
              <a:xfrm>
                <a:off x="855" y="3187"/>
                <a:ext cx="8505" cy="4667"/>
                <a:chOff x="695325" y="1990829"/>
                <a:chExt cx="5587445" cy="2963273"/>
              </a:xfrm>
            </p:grpSpPr>
            <p:sp>
              <p:nvSpPr>
                <p:cNvPr id="184" name="矩形:  49"/>
                <p:cNvSpPr/>
                <p:nvPr/>
              </p:nvSpPr>
              <p:spPr>
                <a:xfrm>
                  <a:off x="765223" y="2122314"/>
                  <a:ext cx="5446725" cy="2758850"/>
                </a:xfrm>
                <a:custGeom>
                  <a:avLst/>
                  <a:gdLst>
                    <a:gd name="connsiteX0" fmla="*/ 0 w 7509"/>
                    <a:gd name="connsiteY0" fmla="*/ 0 h 4791"/>
                    <a:gd name="connsiteX1" fmla="*/ 7146 w 7509"/>
                    <a:gd name="connsiteY1" fmla="*/ 2 h 4791"/>
                    <a:gd name="connsiteX2" fmla="*/ 7509 w 7509"/>
                    <a:gd name="connsiteY2" fmla="*/ 463 h 4791"/>
                    <a:gd name="connsiteX3" fmla="*/ 7509 w 7509"/>
                    <a:gd name="connsiteY3" fmla="*/ 4791 h 4791"/>
                    <a:gd name="connsiteX4" fmla="*/ 0 w 7509"/>
                    <a:gd name="connsiteY4" fmla="*/ 4791 h 4791"/>
                    <a:gd name="connsiteX5" fmla="*/ 0 w 7509"/>
                    <a:gd name="connsiteY5" fmla="*/ 0 h 4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09" h="4791">
                      <a:moveTo>
                        <a:pt x="0" y="0"/>
                      </a:moveTo>
                      <a:lnTo>
                        <a:pt x="7146" y="2"/>
                      </a:lnTo>
                      <a:lnTo>
                        <a:pt x="7509" y="463"/>
                      </a:lnTo>
                      <a:lnTo>
                        <a:pt x="7509" y="4791"/>
                      </a:lnTo>
                      <a:lnTo>
                        <a:pt x="0" y="4791"/>
                      </a:lnTo>
                      <a:lnTo>
                        <a:pt x="0" y="0"/>
                      </a:lnTo>
                      <a:close/>
                    </a:path>
                  </a:pathLst>
                </a:custGeom>
                <a:solidFill>
                  <a:srgbClr val="23FFF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grpSp>
              <p:nvGrpSpPr>
                <p:cNvPr id="185" name="组合 184"/>
                <p:cNvGrpSpPr/>
                <p:nvPr/>
              </p:nvGrpSpPr>
              <p:grpSpPr>
                <a:xfrm>
                  <a:off x="695325" y="1990829"/>
                  <a:ext cx="5587445" cy="2963273"/>
                  <a:chOff x="665823" y="1607007"/>
                  <a:chExt cx="5587445" cy="2963273"/>
                </a:xfrm>
              </p:grpSpPr>
              <p:sp>
                <p:nvSpPr>
                  <p:cNvPr id="186" name="矩形: 剪去单角 48"/>
                  <p:cNvSpPr/>
                  <p:nvPr/>
                </p:nvSpPr>
                <p:spPr>
                  <a:xfrm>
                    <a:off x="5179110" y="1680669"/>
                    <a:ext cx="1062791" cy="728864"/>
                  </a:xfrm>
                  <a:custGeom>
                    <a:avLst/>
                    <a:gdLst>
                      <a:gd name="connsiteX0" fmla="*/ 0 w 863759"/>
                      <a:gd name="connsiteY0" fmla="*/ 0 h 338554"/>
                      <a:gd name="connsiteX1" fmla="*/ 775691 w 863759"/>
                      <a:gd name="connsiteY1" fmla="*/ 0 h 338554"/>
                      <a:gd name="connsiteX2" fmla="*/ 863759 w 863759"/>
                      <a:gd name="connsiteY2" fmla="*/ 88068 h 338554"/>
                      <a:gd name="connsiteX3" fmla="*/ 863759 w 863759"/>
                      <a:gd name="connsiteY3" fmla="*/ 338554 h 338554"/>
                      <a:gd name="connsiteX4" fmla="*/ 0 w 863759"/>
                      <a:gd name="connsiteY4" fmla="*/ 338554 h 338554"/>
                      <a:gd name="connsiteX5" fmla="*/ 0 w 863759"/>
                      <a:gd name="connsiteY5" fmla="*/ 0 h 338554"/>
                      <a:gd name="connsiteX0-1" fmla="*/ 0 w 863759"/>
                      <a:gd name="connsiteY0-2" fmla="*/ 0 h 338554"/>
                      <a:gd name="connsiteX1-3" fmla="*/ 775691 w 863759"/>
                      <a:gd name="connsiteY1-4" fmla="*/ 0 h 338554"/>
                      <a:gd name="connsiteX2-5" fmla="*/ 863759 w 863759"/>
                      <a:gd name="connsiteY2-6" fmla="*/ 88068 h 338554"/>
                      <a:gd name="connsiteX3-7" fmla="*/ 862174 w 863759"/>
                      <a:gd name="connsiteY3-8" fmla="*/ 217747 h 338554"/>
                      <a:gd name="connsiteX4-9" fmla="*/ 863759 w 863759"/>
                      <a:gd name="connsiteY4-10" fmla="*/ 338554 h 338554"/>
                      <a:gd name="connsiteX5-11" fmla="*/ 0 w 863759"/>
                      <a:gd name="connsiteY5-12" fmla="*/ 338554 h 338554"/>
                      <a:gd name="connsiteX6" fmla="*/ 0 w 863759"/>
                      <a:gd name="connsiteY6" fmla="*/ 0 h 338554"/>
                      <a:gd name="connsiteX0-13" fmla="*/ 0 w 863759"/>
                      <a:gd name="connsiteY0-14" fmla="*/ 1328 h 339882"/>
                      <a:gd name="connsiteX1-15" fmla="*/ 639924 w 863759"/>
                      <a:gd name="connsiteY1-16" fmla="*/ 0 h 339882"/>
                      <a:gd name="connsiteX2-17" fmla="*/ 775691 w 863759"/>
                      <a:gd name="connsiteY2-18" fmla="*/ 1328 h 339882"/>
                      <a:gd name="connsiteX3-19" fmla="*/ 863759 w 863759"/>
                      <a:gd name="connsiteY3-20" fmla="*/ 89396 h 339882"/>
                      <a:gd name="connsiteX4-21" fmla="*/ 862174 w 863759"/>
                      <a:gd name="connsiteY4-22" fmla="*/ 219075 h 339882"/>
                      <a:gd name="connsiteX5-23" fmla="*/ 863759 w 863759"/>
                      <a:gd name="connsiteY5-24" fmla="*/ 339882 h 339882"/>
                      <a:gd name="connsiteX6-25" fmla="*/ 0 w 863759"/>
                      <a:gd name="connsiteY6-26" fmla="*/ 339882 h 339882"/>
                      <a:gd name="connsiteX7" fmla="*/ 0 w 863759"/>
                      <a:gd name="connsiteY7" fmla="*/ 1328 h 339882"/>
                      <a:gd name="connsiteX0-27" fmla="*/ 0 w 866934"/>
                      <a:gd name="connsiteY0-28" fmla="*/ 6091 h 339882"/>
                      <a:gd name="connsiteX1-29" fmla="*/ 643099 w 866934"/>
                      <a:gd name="connsiteY1-30" fmla="*/ 0 h 339882"/>
                      <a:gd name="connsiteX2-31" fmla="*/ 778866 w 866934"/>
                      <a:gd name="connsiteY2-32" fmla="*/ 1328 h 339882"/>
                      <a:gd name="connsiteX3-33" fmla="*/ 866934 w 866934"/>
                      <a:gd name="connsiteY3-34" fmla="*/ 89396 h 339882"/>
                      <a:gd name="connsiteX4-35" fmla="*/ 865349 w 866934"/>
                      <a:gd name="connsiteY4-36" fmla="*/ 219075 h 339882"/>
                      <a:gd name="connsiteX5-37" fmla="*/ 866934 w 866934"/>
                      <a:gd name="connsiteY5-38" fmla="*/ 339882 h 339882"/>
                      <a:gd name="connsiteX6-39" fmla="*/ 3175 w 866934"/>
                      <a:gd name="connsiteY6-40" fmla="*/ 339882 h 339882"/>
                      <a:gd name="connsiteX7-41" fmla="*/ 0 w 866934"/>
                      <a:gd name="connsiteY7-42" fmla="*/ 6091 h 339882"/>
                      <a:gd name="connsiteX0-43" fmla="*/ 0 w 866934"/>
                      <a:gd name="connsiteY0-44" fmla="*/ 6091 h 339882"/>
                      <a:gd name="connsiteX1-45" fmla="*/ 643099 w 866934"/>
                      <a:gd name="connsiteY1-46" fmla="*/ 0 h 339882"/>
                      <a:gd name="connsiteX2-47" fmla="*/ 778866 w 866934"/>
                      <a:gd name="connsiteY2-48" fmla="*/ 1328 h 339882"/>
                      <a:gd name="connsiteX3-49" fmla="*/ 866934 w 866934"/>
                      <a:gd name="connsiteY3-50" fmla="*/ 89396 h 339882"/>
                      <a:gd name="connsiteX4-51" fmla="*/ 865349 w 866934"/>
                      <a:gd name="connsiteY4-52" fmla="*/ 219075 h 339882"/>
                      <a:gd name="connsiteX5-53" fmla="*/ 866934 w 866934"/>
                      <a:gd name="connsiteY5-54" fmla="*/ 339882 h 339882"/>
                      <a:gd name="connsiteX6-55" fmla="*/ 3175 w 866934"/>
                      <a:gd name="connsiteY6-56" fmla="*/ 339882 h 339882"/>
                      <a:gd name="connsiteX7-57" fmla="*/ 91440 w 866934"/>
                      <a:gd name="connsiteY7-58" fmla="*/ 97531 h 339882"/>
                      <a:gd name="connsiteX0-59" fmla="*/ 640152 w 863987"/>
                      <a:gd name="connsiteY0-60" fmla="*/ 0 h 339882"/>
                      <a:gd name="connsiteX1-61" fmla="*/ 775919 w 863987"/>
                      <a:gd name="connsiteY1-62" fmla="*/ 1328 h 339882"/>
                      <a:gd name="connsiteX2-63" fmla="*/ 863987 w 863987"/>
                      <a:gd name="connsiteY2-64" fmla="*/ 89396 h 339882"/>
                      <a:gd name="connsiteX3-65" fmla="*/ 862402 w 863987"/>
                      <a:gd name="connsiteY3-66" fmla="*/ 219075 h 339882"/>
                      <a:gd name="connsiteX4-67" fmla="*/ 863987 w 863987"/>
                      <a:gd name="connsiteY4-68" fmla="*/ 339882 h 339882"/>
                      <a:gd name="connsiteX5-69" fmla="*/ 228 w 863987"/>
                      <a:gd name="connsiteY5-70" fmla="*/ 339882 h 339882"/>
                      <a:gd name="connsiteX6-71" fmla="*/ 88493 w 863987"/>
                      <a:gd name="connsiteY6-72" fmla="*/ 97531 h 339882"/>
                      <a:gd name="connsiteX0-73" fmla="*/ 639924 w 863759"/>
                      <a:gd name="connsiteY0-74" fmla="*/ 0 h 339882"/>
                      <a:gd name="connsiteX1-75" fmla="*/ 775691 w 863759"/>
                      <a:gd name="connsiteY1-76" fmla="*/ 1328 h 339882"/>
                      <a:gd name="connsiteX2-77" fmla="*/ 863759 w 863759"/>
                      <a:gd name="connsiteY2-78" fmla="*/ 89396 h 339882"/>
                      <a:gd name="connsiteX3-79" fmla="*/ 862174 w 863759"/>
                      <a:gd name="connsiteY3-80" fmla="*/ 219075 h 339882"/>
                      <a:gd name="connsiteX4-81" fmla="*/ 863759 w 863759"/>
                      <a:gd name="connsiteY4-82" fmla="*/ 339882 h 339882"/>
                      <a:gd name="connsiteX5-83" fmla="*/ 0 w 863759"/>
                      <a:gd name="connsiteY5-84" fmla="*/ 339882 h 339882"/>
                      <a:gd name="connsiteX0-85" fmla="*/ 0 w 223835"/>
                      <a:gd name="connsiteY0-86" fmla="*/ 0 h 339882"/>
                      <a:gd name="connsiteX1-87" fmla="*/ 135767 w 223835"/>
                      <a:gd name="connsiteY1-88" fmla="*/ 1328 h 339882"/>
                      <a:gd name="connsiteX2-89" fmla="*/ 223835 w 223835"/>
                      <a:gd name="connsiteY2-90" fmla="*/ 89396 h 339882"/>
                      <a:gd name="connsiteX3-91" fmla="*/ 222250 w 223835"/>
                      <a:gd name="connsiteY3-92" fmla="*/ 219075 h 339882"/>
                      <a:gd name="connsiteX4-93" fmla="*/ 223835 w 223835"/>
                      <a:gd name="connsiteY4-94" fmla="*/ 339882 h 339882"/>
                      <a:gd name="connsiteX0-95" fmla="*/ 0 w 223835"/>
                      <a:gd name="connsiteY0-96" fmla="*/ 0 h 219075"/>
                      <a:gd name="connsiteX1-97" fmla="*/ 135767 w 223835"/>
                      <a:gd name="connsiteY1-98" fmla="*/ 1328 h 219075"/>
                      <a:gd name="connsiteX2-99" fmla="*/ 223835 w 223835"/>
                      <a:gd name="connsiteY2-100" fmla="*/ 89396 h 219075"/>
                      <a:gd name="connsiteX3-101" fmla="*/ 222250 w 223835"/>
                      <a:gd name="connsiteY3-102" fmla="*/ 219075 h 219075"/>
                      <a:gd name="connsiteX0-103" fmla="*/ 0 w 223835"/>
                      <a:gd name="connsiteY0-104" fmla="*/ 0 h 219075"/>
                      <a:gd name="connsiteX1-105" fmla="*/ 135767 w 223835"/>
                      <a:gd name="connsiteY1-106" fmla="*/ 1328 h 219075"/>
                      <a:gd name="connsiteX2-107" fmla="*/ 223835 w 223835"/>
                      <a:gd name="connsiteY2-108" fmla="*/ 103033 h 219075"/>
                      <a:gd name="connsiteX3-109" fmla="*/ 222250 w 223835"/>
                      <a:gd name="connsiteY3-110" fmla="*/ 219075 h 219075"/>
                      <a:gd name="connsiteX0-111" fmla="*/ 0 w 223835"/>
                      <a:gd name="connsiteY0-112" fmla="*/ 0 h 219075"/>
                      <a:gd name="connsiteX1-113" fmla="*/ 131716 w 223835"/>
                      <a:gd name="connsiteY1-114" fmla="*/ 2465 h 219075"/>
                      <a:gd name="connsiteX2-115" fmla="*/ 223835 w 223835"/>
                      <a:gd name="connsiteY2-116" fmla="*/ 103033 h 219075"/>
                      <a:gd name="connsiteX3-117" fmla="*/ 222250 w 223835"/>
                      <a:gd name="connsiteY3-118" fmla="*/ 219075 h 219075"/>
                      <a:gd name="connsiteX0-119" fmla="*/ 0 w 222324"/>
                      <a:gd name="connsiteY0-120" fmla="*/ 0 h 219075"/>
                      <a:gd name="connsiteX1-121" fmla="*/ 131716 w 222324"/>
                      <a:gd name="connsiteY1-122" fmla="*/ 2465 h 219075"/>
                      <a:gd name="connsiteX2-123" fmla="*/ 220848 w 222324"/>
                      <a:gd name="connsiteY2-124" fmla="*/ 104169 h 219075"/>
                      <a:gd name="connsiteX3-125" fmla="*/ 222250 w 222324"/>
                      <a:gd name="connsiteY3-126" fmla="*/ 219075 h 219075"/>
                      <a:gd name="connsiteX0-127" fmla="*/ 0 w 221371"/>
                      <a:gd name="connsiteY0-128" fmla="*/ 0 h 219075"/>
                      <a:gd name="connsiteX1-129" fmla="*/ 131716 w 221371"/>
                      <a:gd name="connsiteY1-130" fmla="*/ 2465 h 219075"/>
                      <a:gd name="connsiteX2-131" fmla="*/ 220848 w 221371"/>
                      <a:gd name="connsiteY2-132" fmla="*/ 104169 h 219075"/>
                      <a:gd name="connsiteX3-133" fmla="*/ 221255 w 221371"/>
                      <a:gd name="connsiteY3-134" fmla="*/ 219075 h 219075"/>
                      <a:gd name="connsiteX0-135" fmla="*/ 0 w 255174"/>
                      <a:gd name="connsiteY0-136" fmla="*/ 0 h 233152"/>
                      <a:gd name="connsiteX1-137" fmla="*/ 131716 w 255174"/>
                      <a:gd name="connsiteY1-138" fmla="*/ 2465 h 233152"/>
                      <a:gd name="connsiteX2-139" fmla="*/ 220848 w 255174"/>
                      <a:gd name="connsiteY2-140" fmla="*/ 104169 h 233152"/>
                      <a:gd name="connsiteX3-141" fmla="*/ 255169 w 255174"/>
                      <a:gd name="connsiteY3-142" fmla="*/ 233152 h 233152"/>
                      <a:gd name="connsiteX0-143" fmla="*/ 0 w 270177"/>
                      <a:gd name="connsiteY0-144" fmla="*/ 0 h 233152"/>
                      <a:gd name="connsiteX1-145" fmla="*/ 131716 w 270177"/>
                      <a:gd name="connsiteY1-146" fmla="*/ 2465 h 233152"/>
                      <a:gd name="connsiteX2-147" fmla="*/ 270177 w 270177"/>
                      <a:gd name="connsiteY2-148" fmla="*/ 160478 h 233152"/>
                      <a:gd name="connsiteX3-149" fmla="*/ 255169 w 270177"/>
                      <a:gd name="connsiteY3-150" fmla="*/ 233152 h 233152"/>
                      <a:gd name="connsiteX0-151" fmla="*/ 0 w 270177"/>
                      <a:gd name="connsiteY0-152" fmla="*/ 0 h 292981"/>
                      <a:gd name="connsiteX1-153" fmla="*/ 131716 w 270177"/>
                      <a:gd name="connsiteY1-154" fmla="*/ 2465 h 292981"/>
                      <a:gd name="connsiteX2-155" fmla="*/ 270177 w 270177"/>
                      <a:gd name="connsiteY2-156" fmla="*/ 160478 h 292981"/>
                      <a:gd name="connsiteX3-157" fmla="*/ 258252 w 270177"/>
                      <a:gd name="connsiteY3-158" fmla="*/ 292981 h 292981"/>
                      <a:gd name="connsiteX0-159" fmla="*/ 0 w 258294"/>
                      <a:gd name="connsiteY0-160" fmla="*/ 0 h 292981"/>
                      <a:gd name="connsiteX1-161" fmla="*/ 131716 w 258294"/>
                      <a:gd name="connsiteY1-162" fmla="*/ 2465 h 292981"/>
                      <a:gd name="connsiteX2-163" fmla="*/ 254762 w 258294"/>
                      <a:gd name="connsiteY2-164" fmla="*/ 153439 h 292981"/>
                      <a:gd name="connsiteX3-165" fmla="*/ 258252 w 258294"/>
                      <a:gd name="connsiteY3-166" fmla="*/ 292981 h 292981"/>
                      <a:gd name="connsiteX0-167" fmla="*/ 0 w 258294"/>
                      <a:gd name="connsiteY0-168" fmla="*/ 0 h 292981"/>
                      <a:gd name="connsiteX1-169" fmla="*/ 116301 w 258294"/>
                      <a:gd name="connsiteY1-170" fmla="*/ 2465 h 292981"/>
                      <a:gd name="connsiteX2-171" fmla="*/ 254762 w 258294"/>
                      <a:gd name="connsiteY2-172" fmla="*/ 153439 h 292981"/>
                      <a:gd name="connsiteX3-173" fmla="*/ 258252 w 258294"/>
                      <a:gd name="connsiteY3-174" fmla="*/ 292981 h 292981"/>
                      <a:gd name="connsiteX0-175" fmla="*/ 0 w 254762"/>
                      <a:gd name="connsiteY0-176" fmla="*/ 0 h 292981"/>
                      <a:gd name="connsiteX1-177" fmla="*/ 116301 w 254762"/>
                      <a:gd name="connsiteY1-178" fmla="*/ 2465 h 292981"/>
                      <a:gd name="connsiteX2-179" fmla="*/ 254762 w 254762"/>
                      <a:gd name="connsiteY2-180" fmla="*/ 153439 h 292981"/>
                      <a:gd name="connsiteX3-181" fmla="*/ 249003 w 254762"/>
                      <a:gd name="connsiteY3-182" fmla="*/ 292981 h 292981"/>
                      <a:gd name="connsiteX0-183" fmla="*/ 0 w 255366"/>
                      <a:gd name="connsiteY0-184" fmla="*/ 0 h 292981"/>
                      <a:gd name="connsiteX1-185" fmla="*/ 116301 w 255366"/>
                      <a:gd name="connsiteY1-186" fmla="*/ 2465 h 292981"/>
                      <a:gd name="connsiteX2-187" fmla="*/ 254762 w 255366"/>
                      <a:gd name="connsiteY2-188" fmla="*/ 153439 h 292981"/>
                      <a:gd name="connsiteX3-189" fmla="*/ 249003 w 255366"/>
                      <a:gd name="connsiteY3-190" fmla="*/ 292981 h 292981"/>
                      <a:gd name="connsiteX0-191" fmla="*/ 0 w 449597"/>
                      <a:gd name="connsiteY0-192" fmla="*/ 0 h 292981"/>
                      <a:gd name="connsiteX1-193" fmla="*/ 310532 w 449597"/>
                      <a:gd name="connsiteY1-194" fmla="*/ 2465 h 292981"/>
                      <a:gd name="connsiteX2-195" fmla="*/ 448993 w 449597"/>
                      <a:gd name="connsiteY2-196" fmla="*/ 153439 h 292981"/>
                      <a:gd name="connsiteX3-197" fmla="*/ 443234 w 449597"/>
                      <a:gd name="connsiteY3-198" fmla="*/ 292981 h 292981"/>
                      <a:gd name="connsiteX0-199" fmla="*/ 0 w 448993"/>
                      <a:gd name="connsiteY0-200" fmla="*/ 0 h 416158"/>
                      <a:gd name="connsiteX1-201" fmla="*/ 310532 w 448993"/>
                      <a:gd name="connsiteY1-202" fmla="*/ 2465 h 416158"/>
                      <a:gd name="connsiteX2-203" fmla="*/ 448993 w 448993"/>
                      <a:gd name="connsiteY2-204" fmla="*/ 153439 h 416158"/>
                      <a:gd name="connsiteX3-205" fmla="*/ 437068 w 448993"/>
                      <a:gd name="connsiteY3-206" fmla="*/ 416158 h 416158"/>
                      <a:gd name="connsiteX0-207" fmla="*/ 0 w 443431"/>
                      <a:gd name="connsiteY0-208" fmla="*/ 0 h 416158"/>
                      <a:gd name="connsiteX1-209" fmla="*/ 310532 w 443431"/>
                      <a:gd name="connsiteY1-210" fmla="*/ 2465 h 416158"/>
                      <a:gd name="connsiteX2-211" fmla="*/ 442827 w 443431"/>
                      <a:gd name="connsiteY2-212" fmla="*/ 149920 h 416158"/>
                      <a:gd name="connsiteX3-213" fmla="*/ 437068 w 443431"/>
                      <a:gd name="connsiteY3-214" fmla="*/ 416158 h 416158"/>
                      <a:gd name="connsiteX0-215" fmla="*/ 0 w 447366"/>
                      <a:gd name="connsiteY0-216" fmla="*/ 0 h 732897"/>
                      <a:gd name="connsiteX1-217" fmla="*/ 310532 w 447366"/>
                      <a:gd name="connsiteY1-218" fmla="*/ 2465 h 732897"/>
                      <a:gd name="connsiteX2-219" fmla="*/ 442827 w 447366"/>
                      <a:gd name="connsiteY2-220" fmla="*/ 149920 h 732897"/>
                      <a:gd name="connsiteX3-221" fmla="*/ 443235 w 447366"/>
                      <a:gd name="connsiteY3-222" fmla="*/ 732897 h 732897"/>
                      <a:gd name="connsiteX0-223" fmla="*/ 0 w 447366"/>
                      <a:gd name="connsiteY0-224" fmla="*/ 0 h 732897"/>
                      <a:gd name="connsiteX1-225" fmla="*/ 310532 w 447366"/>
                      <a:gd name="connsiteY1-226" fmla="*/ 2465 h 732897"/>
                      <a:gd name="connsiteX2-227" fmla="*/ 442827 w 447366"/>
                      <a:gd name="connsiteY2-228" fmla="*/ 149920 h 732897"/>
                      <a:gd name="connsiteX3-229" fmla="*/ 443235 w 447366"/>
                      <a:gd name="connsiteY3-230" fmla="*/ 732897 h 732897"/>
                      <a:gd name="connsiteX0-231" fmla="*/ 0 w 449829"/>
                      <a:gd name="connsiteY0-232" fmla="*/ 0 h 465428"/>
                      <a:gd name="connsiteX1-233" fmla="*/ 310532 w 449829"/>
                      <a:gd name="connsiteY1-234" fmla="*/ 2465 h 465428"/>
                      <a:gd name="connsiteX2-235" fmla="*/ 442827 w 449829"/>
                      <a:gd name="connsiteY2-236" fmla="*/ 149920 h 465428"/>
                      <a:gd name="connsiteX3-237" fmla="*/ 446318 w 449829"/>
                      <a:gd name="connsiteY3-238" fmla="*/ 465428 h 465428"/>
                      <a:gd name="connsiteX0-239" fmla="*/ 0 w 449829"/>
                      <a:gd name="connsiteY0-240" fmla="*/ 0 h 465428"/>
                      <a:gd name="connsiteX1-241" fmla="*/ 310532 w 449829"/>
                      <a:gd name="connsiteY1-242" fmla="*/ 2465 h 465428"/>
                      <a:gd name="connsiteX2-243" fmla="*/ 442827 w 449829"/>
                      <a:gd name="connsiteY2-244" fmla="*/ 149920 h 465428"/>
                      <a:gd name="connsiteX3-245" fmla="*/ 446318 w 449829"/>
                      <a:gd name="connsiteY3-246" fmla="*/ 465428 h 465428"/>
                      <a:gd name="connsiteX0-247" fmla="*/ 0 w 450036"/>
                      <a:gd name="connsiteY0-248" fmla="*/ 0 h 465428"/>
                      <a:gd name="connsiteX1-249" fmla="*/ 310532 w 450036"/>
                      <a:gd name="connsiteY1-250" fmla="*/ 2465 h 465428"/>
                      <a:gd name="connsiteX2-251" fmla="*/ 442827 w 450036"/>
                      <a:gd name="connsiteY2-252" fmla="*/ 149920 h 465428"/>
                      <a:gd name="connsiteX3-253" fmla="*/ 446318 w 450036"/>
                      <a:gd name="connsiteY3-254" fmla="*/ 465428 h 465428"/>
                      <a:gd name="connsiteX0-255" fmla="*/ 0 w 450036"/>
                      <a:gd name="connsiteY0-256" fmla="*/ 0 h 465428"/>
                      <a:gd name="connsiteX1-257" fmla="*/ 310532 w 450036"/>
                      <a:gd name="connsiteY1-258" fmla="*/ 2465 h 465428"/>
                      <a:gd name="connsiteX2-259" fmla="*/ 442827 w 450036"/>
                      <a:gd name="connsiteY2-260" fmla="*/ 149920 h 465428"/>
                      <a:gd name="connsiteX3-261" fmla="*/ 446318 w 450036"/>
                      <a:gd name="connsiteY3-262" fmla="*/ 465428 h 465428"/>
                      <a:gd name="connsiteX0-263" fmla="*/ 0 w 446318"/>
                      <a:gd name="connsiteY0-264" fmla="*/ 0 h 465428"/>
                      <a:gd name="connsiteX1-265" fmla="*/ 310532 w 446318"/>
                      <a:gd name="connsiteY1-266" fmla="*/ 2465 h 465428"/>
                      <a:gd name="connsiteX2-267" fmla="*/ 442827 w 446318"/>
                      <a:gd name="connsiteY2-268" fmla="*/ 149920 h 465428"/>
                      <a:gd name="connsiteX3-269" fmla="*/ 446318 w 446318"/>
                      <a:gd name="connsiteY3-270" fmla="*/ 465428 h 465428"/>
                      <a:gd name="connsiteX0-271" fmla="*/ 0 w 446825"/>
                      <a:gd name="connsiteY0-272" fmla="*/ 0 h 465428"/>
                      <a:gd name="connsiteX1-273" fmla="*/ 310532 w 446825"/>
                      <a:gd name="connsiteY1-274" fmla="*/ 2465 h 465428"/>
                      <a:gd name="connsiteX2-275" fmla="*/ 442827 w 446825"/>
                      <a:gd name="connsiteY2-276" fmla="*/ 149920 h 465428"/>
                      <a:gd name="connsiteX3-277" fmla="*/ 446318 w 446825"/>
                      <a:gd name="connsiteY3-278" fmla="*/ 465428 h 465428"/>
                      <a:gd name="connsiteX0-279" fmla="*/ 0 w 446318"/>
                      <a:gd name="connsiteY0-280" fmla="*/ 0 h 465428"/>
                      <a:gd name="connsiteX1-281" fmla="*/ 310532 w 446318"/>
                      <a:gd name="connsiteY1-282" fmla="*/ 2465 h 465428"/>
                      <a:gd name="connsiteX2-283" fmla="*/ 442827 w 446318"/>
                      <a:gd name="connsiteY2-284" fmla="*/ 149920 h 465428"/>
                      <a:gd name="connsiteX3-285" fmla="*/ 446318 w 446318"/>
                      <a:gd name="connsiteY3-286" fmla="*/ 465428 h 465428"/>
                      <a:gd name="connsiteX0-287" fmla="*/ 0 w 448299"/>
                      <a:gd name="connsiteY0-288" fmla="*/ 0 h 350111"/>
                      <a:gd name="connsiteX1-289" fmla="*/ 310532 w 448299"/>
                      <a:gd name="connsiteY1-290" fmla="*/ 2465 h 350111"/>
                      <a:gd name="connsiteX2-291" fmla="*/ 442827 w 448299"/>
                      <a:gd name="connsiteY2-292" fmla="*/ 149920 h 350111"/>
                      <a:gd name="connsiteX3-293" fmla="*/ 448299 w 448299"/>
                      <a:gd name="connsiteY3-294" fmla="*/ 350111 h 350111"/>
                      <a:gd name="connsiteX0-295" fmla="*/ 0 w 444337"/>
                      <a:gd name="connsiteY0-296" fmla="*/ 0 h 347850"/>
                      <a:gd name="connsiteX1-297" fmla="*/ 310532 w 444337"/>
                      <a:gd name="connsiteY1-298" fmla="*/ 2465 h 347850"/>
                      <a:gd name="connsiteX2-299" fmla="*/ 442827 w 444337"/>
                      <a:gd name="connsiteY2-300" fmla="*/ 149920 h 347850"/>
                      <a:gd name="connsiteX3-301" fmla="*/ 444337 w 444337"/>
                      <a:gd name="connsiteY3-302" fmla="*/ 347850 h 347850"/>
                      <a:gd name="connsiteX0-303" fmla="*/ 0 w 444337"/>
                      <a:gd name="connsiteY0-304" fmla="*/ 0 h 347850"/>
                      <a:gd name="connsiteX1-305" fmla="*/ 310532 w 444337"/>
                      <a:gd name="connsiteY1-306" fmla="*/ 2465 h 347850"/>
                      <a:gd name="connsiteX2-307" fmla="*/ 442827 w 444337"/>
                      <a:gd name="connsiteY2-308" fmla="*/ 149920 h 347850"/>
                      <a:gd name="connsiteX3-309" fmla="*/ 444337 w 444337"/>
                      <a:gd name="connsiteY3-310" fmla="*/ 347850 h 347850"/>
                    </a:gdLst>
                    <a:ahLst/>
                    <a:cxnLst>
                      <a:cxn ang="0">
                        <a:pos x="connsiteX0-1" y="connsiteY0-2"/>
                      </a:cxn>
                      <a:cxn ang="0">
                        <a:pos x="connsiteX1-3" y="connsiteY1-4"/>
                      </a:cxn>
                      <a:cxn ang="0">
                        <a:pos x="connsiteX2-5" y="connsiteY2-6"/>
                      </a:cxn>
                      <a:cxn ang="0">
                        <a:pos x="connsiteX3-7" y="connsiteY3-8"/>
                      </a:cxn>
                    </a:cxnLst>
                    <a:rect l="l" t="t" r="r" b="b"/>
                    <a:pathLst>
                      <a:path w="444337" h="347850">
                        <a:moveTo>
                          <a:pt x="0" y="0"/>
                        </a:moveTo>
                        <a:lnTo>
                          <a:pt x="310532" y="2465"/>
                        </a:lnTo>
                        <a:cubicBezTo>
                          <a:pt x="339888" y="31821"/>
                          <a:pt x="413471" y="120564"/>
                          <a:pt x="442827" y="149920"/>
                        </a:cubicBezTo>
                        <a:cubicBezTo>
                          <a:pt x="443586" y="376815"/>
                          <a:pt x="443816" y="236808"/>
                          <a:pt x="444337" y="347850"/>
                        </a:cubicBezTo>
                      </a:path>
                    </a:pathLst>
                  </a:custGeom>
                  <a:noFill/>
                  <a:ln w="15875">
                    <a:gradFill>
                      <a:gsLst>
                        <a:gs pos="0">
                          <a:srgbClr val="23FFFF">
                            <a:lumMod val="5000"/>
                            <a:lumOff val="95000"/>
                          </a:srgbClr>
                        </a:gs>
                        <a:gs pos="12000">
                          <a:srgbClr val="23FFFF">
                            <a:lumMod val="40000"/>
                            <a:lumOff val="60000"/>
                          </a:srgbClr>
                        </a:gs>
                        <a:gs pos="100000">
                          <a:srgbClr val="23FFFF">
                            <a:lumMod val="40000"/>
                            <a:lumOff val="60000"/>
                          </a:srgbClr>
                        </a:gs>
                      </a:gsLst>
                      <a:lin ang="66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华文中宋" panose="02010600040101010101" charset="-122"/>
                    </a:endParaRPr>
                  </a:p>
                </p:txBody>
              </p:sp>
              <p:sp>
                <p:nvSpPr>
                  <p:cNvPr id="187" name="平行四边形 186"/>
                  <p:cNvSpPr/>
                  <p:nvPr/>
                </p:nvSpPr>
                <p:spPr>
                  <a:xfrm>
                    <a:off x="833402" y="1671201"/>
                    <a:ext cx="89082" cy="46343"/>
                  </a:xfrm>
                  <a:prstGeom prst="parallelogram">
                    <a:avLst>
                      <a:gd name="adj" fmla="val 83065"/>
                    </a:avLst>
                  </a:prstGeom>
                  <a:gradFill>
                    <a:gsLst>
                      <a:gs pos="100000">
                        <a:srgbClr val="23FFFF">
                          <a:lumMod val="60000"/>
                          <a:lumOff val="40000"/>
                        </a:srgbClr>
                      </a:gs>
                      <a:gs pos="0">
                        <a:srgbClr val="204DA9"/>
                      </a:gs>
                      <a:gs pos="12000">
                        <a:srgbClr val="23FFFF">
                          <a:lumMod val="60000"/>
                          <a:lumOff val="40000"/>
                        </a:srgbClr>
                      </a:gs>
                    </a:gsLst>
                    <a:lin ang="5400000" scaled="1"/>
                  </a:gradFill>
                  <a:ln>
                    <a:noFill/>
                  </a:ln>
                </p:spPr>
                <p:txBody>
                  <a:bodyPr vert="horz" wrap="square" lIns="91440" tIns="45720" rIns="91440" bIns="45720" numCol="1" anchor="t" anchorCtr="0" compatLnSpc="1"/>
                  <a:lstStyle/>
                  <a:p>
                    <a:endParaRPr lang="zh-CN" altLang="en-US">
                      <a:solidFill>
                        <a:prstClr val="black"/>
                      </a:solidFill>
                      <a:latin typeface="Source Han Sans Normal" panose="020B0400000000000000" charset="-122"/>
                      <a:cs typeface="华文中宋" panose="02010600040101010101" charset="-122"/>
                    </a:endParaRPr>
                  </a:p>
                </p:txBody>
              </p:sp>
              <p:sp>
                <p:nvSpPr>
                  <p:cNvPr id="188" name="平行四边形 187"/>
                  <p:cNvSpPr/>
                  <p:nvPr/>
                </p:nvSpPr>
                <p:spPr>
                  <a:xfrm>
                    <a:off x="914752" y="1671201"/>
                    <a:ext cx="89082" cy="46343"/>
                  </a:xfrm>
                  <a:prstGeom prst="parallelogram">
                    <a:avLst>
                      <a:gd name="adj" fmla="val 83065"/>
                    </a:avLst>
                  </a:prstGeom>
                  <a:gradFill>
                    <a:gsLst>
                      <a:gs pos="100000">
                        <a:srgbClr val="23FFFF">
                          <a:lumMod val="60000"/>
                          <a:lumOff val="40000"/>
                        </a:srgbClr>
                      </a:gs>
                      <a:gs pos="0">
                        <a:srgbClr val="204DA9"/>
                      </a:gs>
                      <a:gs pos="12000">
                        <a:srgbClr val="23FFFF">
                          <a:lumMod val="60000"/>
                          <a:lumOff val="40000"/>
                        </a:srgbClr>
                      </a:gs>
                    </a:gsLst>
                    <a:lin ang="5400000" scaled="1"/>
                  </a:gradFill>
                  <a:ln>
                    <a:noFill/>
                  </a:ln>
                </p:spPr>
                <p:txBody>
                  <a:bodyPr vert="horz" wrap="square" lIns="91440" tIns="45720" rIns="91440" bIns="45720" numCol="1" anchor="t" anchorCtr="0" compatLnSpc="1"/>
                  <a:lstStyle/>
                  <a:p>
                    <a:endParaRPr lang="zh-CN" altLang="en-US">
                      <a:solidFill>
                        <a:prstClr val="black"/>
                      </a:solidFill>
                      <a:latin typeface="Source Han Sans Normal" panose="020B0400000000000000" charset="-122"/>
                      <a:cs typeface="华文中宋" panose="02010600040101010101" charset="-122"/>
                    </a:endParaRPr>
                  </a:p>
                </p:txBody>
              </p:sp>
              <p:sp>
                <p:nvSpPr>
                  <p:cNvPr id="189" name="平行四边形 188"/>
                  <p:cNvSpPr/>
                  <p:nvPr/>
                </p:nvSpPr>
                <p:spPr>
                  <a:xfrm>
                    <a:off x="996102" y="1671201"/>
                    <a:ext cx="89082" cy="46343"/>
                  </a:xfrm>
                  <a:prstGeom prst="parallelogram">
                    <a:avLst>
                      <a:gd name="adj" fmla="val 83065"/>
                    </a:avLst>
                  </a:prstGeom>
                  <a:gradFill>
                    <a:gsLst>
                      <a:gs pos="100000">
                        <a:srgbClr val="23FFFF">
                          <a:lumMod val="60000"/>
                          <a:lumOff val="40000"/>
                        </a:srgbClr>
                      </a:gs>
                      <a:gs pos="0">
                        <a:srgbClr val="204DA9"/>
                      </a:gs>
                      <a:gs pos="12000">
                        <a:srgbClr val="23FFFF">
                          <a:lumMod val="60000"/>
                          <a:lumOff val="40000"/>
                        </a:srgbClr>
                      </a:gs>
                    </a:gsLst>
                    <a:lin ang="5400000" scaled="1"/>
                  </a:gradFill>
                  <a:ln>
                    <a:noFill/>
                  </a:ln>
                </p:spPr>
                <p:txBody>
                  <a:bodyPr vert="horz" wrap="square" lIns="91440" tIns="45720" rIns="91440" bIns="45720" numCol="1" anchor="t" anchorCtr="0" compatLnSpc="1"/>
                  <a:lstStyle/>
                  <a:p>
                    <a:endParaRPr lang="zh-CN" altLang="en-US">
                      <a:solidFill>
                        <a:prstClr val="black"/>
                      </a:solidFill>
                      <a:latin typeface="Source Han Sans Normal" panose="020B0400000000000000" charset="-122"/>
                      <a:cs typeface="华文中宋" panose="02010600040101010101" charset="-122"/>
                    </a:endParaRPr>
                  </a:p>
                </p:txBody>
              </p:sp>
              <p:sp>
                <p:nvSpPr>
                  <p:cNvPr id="190" name="平行四边形 189"/>
                  <p:cNvSpPr/>
                  <p:nvPr/>
                </p:nvSpPr>
                <p:spPr>
                  <a:xfrm>
                    <a:off x="1077451" y="1671201"/>
                    <a:ext cx="89082" cy="46343"/>
                  </a:xfrm>
                  <a:prstGeom prst="parallelogram">
                    <a:avLst>
                      <a:gd name="adj" fmla="val 83065"/>
                    </a:avLst>
                  </a:prstGeom>
                  <a:gradFill>
                    <a:gsLst>
                      <a:gs pos="100000">
                        <a:srgbClr val="23FFFF">
                          <a:lumMod val="60000"/>
                          <a:lumOff val="40000"/>
                        </a:srgbClr>
                      </a:gs>
                      <a:gs pos="0">
                        <a:srgbClr val="204DA9"/>
                      </a:gs>
                      <a:gs pos="12000">
                        <a:srgbClr val="23FFFF">
                          <a:lumMod val="60000"/>
                          <a:lumOff val="40000"/>
                        </a:srgbClr>
                      </a:gs>
                    </a:gsLst>
                    <a:lin ang="5400000" scaled="1"/>
                  </a:gradFill>
                  <a:ln>
                    <a:noFill/>
                  </a:ln>
                </p:spPr>
                <p:txBody>
                  <a:bodyPr vert="horz" wrap="square" lIns="91440" tIns="45720" rIns="91440" bIns="45720" numCol="1" anchor="t" anchorCtr="0" compatLnSpc="1"/>
                  <a:lstStyle/>
                  <a:p>
                    <a:endParaRPr lang="zh-CN" altLang="en-US">
                      <a:solidFill>
                        <a:prstClr val="black"/>
                      </a:solidFill>
                      <a:latin typeface="Source Han Sans Normal" panose="020B0400000000000000" charset="-122"/>
                      <a:cs typeface="华文中宋" panose="02010600040101010101" charset="-122"/>
                    </a:endParaRPr>
                  </a:p>
                </p:txBody>
              </p:sp>
              <p:sp>
                <p:nvSpPr>
                  <p:cNvPr id="191" name="任意多边形: 形状 47"/>
                  <p:cNvSpPr/>
                  <p:nvPr/>
                </p:nvSpPr>
                <p:spPr>
                  <a:xfrm>
                    <a:off x="665823" y="1607007"/>
                    <a:ext cx="1446660" cy="797719"/>
                  </a:xfrm>
                  <a:custGeom>
                    <a:avLst/>
                    <a:gdLst>
                      <a:gd name="connsiteX0" fmla="*/ 0 w 1443990"/>
                      <a:gd name="connsiteY0" fmla="*/ 857250 h 857250"/>
                      <a:gd name="connsiteX1" fmla="*/ 0 w 1443990"/>
                      <a:gd name="connsiteY1" fmla="*/ 148590 h 857250"/>
                      <a:gd name="connsiteX2" fmla="*/ 148590 w 1443990"/>
                      <a:gd name="connsiteY2" fmla="*/ 0 h 857250"/>
                      <a:gd name="connsiteX3" fmla="*/ 483870 w 1443990"/>
                      <a:gd name="connsiteY3" fmla="*/ 0 h 857250"/>
                      <a:gd name="connsiteX4" fmla="*/ 556260 w 1443990"/>
                      <a:gd name="connsiteY4" fmla="*/ 72390 h 857250"/>
                      <a:gd name="connsiteX5" fmla="*/ 1443990 w 1443990"/>
                      <a:gd name="connsiteY5" fmla="*/ 72390 h 857250"/>
                      <a:gd name="connsiteX0-1" fmla="*/ 4762 w 1443990"/>
                      <a:gd name="connsiteY0-2" fmla="*/ 800100 h 800100"/>
                      <a:gd name="connsiteX1-3" fmla="*/ 0 w 1443990"/>
                      <a:gd name="connsiteY1-4" fmla="*/ 148590 h 800100"/>
                      <a:gd name="connsiteX2-5" fmla="*/ 148590 w 1443990"/>
                      <a:gd name="connsiteY2-6" fmla="*/ 0 h 800100"/>
                      <a:gd name="connsiteX3-7" fmla="*/ 483870 w 1443990"/>
                      <a:gd name="connsiteY3-8" fmla="*/ 0 h 800100"/>
                      <a:gd name="connsiteX4-9" fmla="*/ 556260 w 1443990"/>
                      <a:gd name="connsiteY4-10" fmla="*/ 72390 h 800100"/>
                      <a:gd name="connsiteX5-11" fmla="*/ 1443990 w 1443990"/>
                      <a:gd name="connsiteY5-12" fmla="*/ 72390 h 800100"/>
                      <a:gd name="connsiteX0-13" fmla="*/ 288 w 1446660"/>
                      <a:gd name="connsiteY0-14" fmla="*/ 797719 h 797719"/>
                      <a:gd name="connsiteX1-15" fmla="*/ 2670 w 1446660"/>
                      <a:gd name="connsiteY1-16" fmla="*/ 148590 h 797719"/>
                      <a:gd name="connsiteX2-17" fmla="*/ 151260 w 1446660"/>
                      <a:gd name="connsiteY2-18" fmla="*/ 0 h 797719"/>
                      <a:gd name="connsiteX3-19" fmla="*/ 486540 w 1446660"/>
                      <a:gd name="connsiteY3-20" fmla="*/ 0 h 797719"/>
                      <a:gd name="connsiteX4-21" fmla="*/ 558930 w 1446660"/>
                      <a:gd name="connsiteY4-22" fmla="*/ 72390 h 797719"/>
                      <a:gd name="connsiteX5-23" fmla="*/ 1446660 w 1446660"/>
                      <a:gd name="connsiteY5-24" fmla="*/ 72390 h 7977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46660" h="797719">
                        <a:moveTo>
                          <a:pt x="288" y="797719"/>
                        </a:moveTo>
                        <a:cubicBezTo>
                          <a:pt x="-1299" y="580549"/>
                          <a:pt x="4257" y="365760"/>
                          <a:pt x="2670" y="148590"/>
                        </a:cubicBezTo>
                        <a:lnTo>
                          <a:pt x="151260" y="0"/>
                        </a:lnTo>
                        <a:lnTo>
                          <a:pt x="486540" y="0"/>
                        </a:lnTo>
                        <a:lnTo>
                          <a:pt x="558930" y="72390"/>
                        </a:lnTo>
                        <a:lnTo>
                          <a:pt x="1446660" y="72390"/>
                        </a:lnTo>
                      </a:path>
                    </a:pathLst>
                  </a:custGeom>
                  <a:noFill/>
                  <a:ln w="15875">
                    <a:gradFill>
                      <a:gsLst>
                        <a:gs pos="0">
                          <a:srgbClr val="7BFFFF">
                            <a:alpha val="100000"/>
                            <a:lumMod val="60000"/>
                            <a:lumOff val="40000"/>
                          </a:srgbClr>
                        </a:gs>
                        <a:gs pos="12000">
                          <a:srgbClr val="23FFFF">
                            <a:lumMod val="60000"/>
                            <a:lumOff val="40000"/>
                          </a:srgbClr>
                        </a:gs>
                        <a:gs pos="100000">
                          <a:srgbClr val="23FFFF">
                            <a:lumMod val="60000"/>
                            <a:lumOff val="4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grpSp>
                <p:nvGrpSpPr>
                  <p:cNvPr id="192" name="组合 191"/>
                  <p:cNvGrpSpPr/>
                  <p:nvPr/>
                </p:nvGrpSpPr>
                <p:grpSpPr>
                  <a:xfrm>
                    <a:off x="682261" y="4051039"/>
                    <a:ext cx="525519" cy="519241"/>
                    <a:chOff x="682261" y="4051039"/>
                    <a:chExt cx="525519" cy="519241"/>
                  </a:xfrm>
                </p:grpSpPr>
                <p:sp>
                  <p:nvSpPr>
                    <p:cNvPr id="193" name="任意多边形: 形状 64"/>
                    <p:cNvSpPr/>
                    <p:nvPr/>
                  </p:nvSpPr>
                  <p:spPr>
                    <a:xfrm>
                      <a:off x="700338" y="4051039"/>
                      <a:ext cx="507442" cy="502418"/>
                    </a:xfrm>
                    <a:custGeom>
                      <a:avLst/>
                      <a:gdLst>
                        <a:gd name="connsiteX0" fmla="*/ 0 w 507442"/>
                        <a:gd name="connsiteY0" fmla="*/ 0 h 502418"/>
                        <a:gd name="connsiteX1" fmla="*/ 0 w 507442"/>
                        <a:gd name="connsiteY1" fmla="*/ 502418 h 502418"/>
                        <a:gd name="connsiteX2" fmla="*/ 507442 w 507442"/>
                        <a:gd name="connsiteY2" fmla="*/ 502418 h 502418"/>
                      </a:gdLst>
                      <a:ahLst/>
                      <a:cxnLst>
                        <a:cxn ang="0">
                          <a:pos x="connsiteX0" y="connsiteY0"/>
                        </a:cxn>
                        <a:cxn ang="0">
                          <a:pos x="connsiteX1" y="connsiteY1"/>
                        </a:cxn>
                        <a:cxn ang="0">
                          <a:pos x="connsiteX2" y="connsiteY2"/>
                        </a:cxn>
                      </a:cxnLst>
                      <a:rect l="l" t="t" r="r" b="b"/>
                      <a:pathLst>
                        <a:path w="507442" h="502418">
                          <a:moveTo>
                            <a:pt x="0" y="0"/>
                          </a:moveTo>
                          <a:lnTo>
                            <a:pt x="0" y="502418"/>
                          </a:lnTo>
                          <a:lnTo>
                            <a:pt x="507442" y="502418"/>
                          </a:lnTo>
                        </a:path>
                      </a:pathLst>
                    </a:custGeom>
                    <a:noFill/>
                    <a:ln w="15875">
                      <a:gradFill>
                        <a:gsLst>
                          <a:gs pos="0">
                            <a:schemeClr val="accent1">
                              <a:lumMod val="5000"/>
                              <a:lumOff val="95000"/>
                            </a:schemeClr>
                          </a:gs>
                          <a:gs pos="12000">
                            <a:srgbClr val="23FFFF">
                              <a:lumMod val="60000"/>
                              <a:lumOff val="40000"/>
                            </a:srgbClr>
                          </a:gs>
                          <a:gs pos="100000">
                            <a:srgbClr val="23FFFF">
                              <a:lumMod val="60000"/>
                              <a:lumOff val="40000"/>
                            </a:srgbClr>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94" name="L 形 193"/>
                    <p:cNvSpPr/>
                    <p:nvPr/>
                  </p:nvSpPr>
                  <p:spPr>
                    <a:xfrm>
                      <a:off x="682261" y="4355072"/>
                      <a:ext cx="246259" cy="215208"/>
                    </a:xfrm>
                    <a:prstGeom prst="corner">
                      <a:avLst>
                        <a:gd name="adj1" fmla="val 15443"/>
                        <a:gd name="adj2" fmla="val 16691"/>
                      </a:avLst>
                    </a:prstGeom>
                    <a:gradFill>
                      <a:gsLst>
                        <a:gs pos="100000">
                          <a:srgbClr val="7BFFFF">
                            <a:alpha val="100000"/>
                            <a:lumMod val="60000"/>
                            <a:lumOff val="40000"/>
                          </a:srgbClr>
                        </a:gs>
                        <a:gs pos="0">
                          <a:srgbClr val="204DA9"/>
                        </a:gs>
                        <a:gs pos="12000">
                          <a:srgbClr val="23FFFF">
                            <a:lumMod val="60000"/>
                            <a:lumOff val="40000"/>
                          </a:srgbClr>
                        </a:gs>
                      </a:gsLst>
                      <a:lin ang="3600000" scaled="0"/>
                    </a:gradFill>
                    <a:ln>
                      <a:noFill/>
                    </a:ln>
                  </p:spPr>
                  <p:txBody>
                    <a:bodyPr vert="horz" wrap="square" lIns="91440" tIns="45720" rIns="91440" bIns="45720" numCol="1" anchor="t" anchorCtr="0" compatLnSpc="1"/>
                    <a:lstStyle/>
                    <a:p>
                      <a:endParaRPr lang="zh-CN" altLang="en-US">
                        <a:solidFill>
                          <a:prstClr val="black"/>
                        </a:solidFill>
                        <a:latin typeface="Source Han Sans Normal" panose="020B0400000000000000" charset="-122"/>
                        <a:cs typeface="华文中宋" panose="02010600040101010101" charset="-122"/>
                      </a:endParaRPr>
                    </a:p>
                  </p:txBody>
                </p:sp>
              </p:grpSp>
              <p:grpSp>
                <p:nvGrpSpPr>
                  <p:cNvPr id="195" name="组合 194"/>
                  <p:cNvGrpSpPr/>
                  <p:nvPr/>
                </p:nvGrpSpPr>
                <p:grpSpPr>
                  <a:xfrm>
                    <a:off x="5728502" y="4047996"/>
                    <a:ext cx="524766" cy="520884"/>
                    <a:chOff x="5728502" y="4047996"/>
                    <a:chExt cx="524766" cy="520884"/>
                  </a:xfrm>
                </p:grpSpPr>
                <p:sp>
                  <p:nvSpPr>
                    <p:cNvPr id="196" name="任意多边形: 形状 77"/>
                    <p:cNvSpPr/>
                    <p:nvPr/>
                  </p:nvSpPr>
                  <p:spPr>
                    <a:xfrm flipH="1">
                      <a:off x="5728502" y="4047996"/>
                      <a:ext cx="507442" cy="502418"/>
                    </a:xfrm>
                    <a:custGeom>
                      <a:avLst/>
                      <a:gdLst>
                        <a:gd name="connsiteX0" fmla="*/ 0 w 507442"/>
                        <a:gd name="connsiteY0" fmla="*/ 0 h 502418"/>
                        <a:gd name="connsiteX1" fmla="*/ 0 w 507442"/>
                        <a:gd name="connsiteY1" fmla="*/ 502418 h 502418"/>
                        <a:gd name="connsiteX2" fmla="*/ 507442 w 507442"/>
                        <a:gd name="connsiteY2" fmla="*/ 502418 h 502418"/>
                      </a:gdLst>
                      <a:ahLst/>
                      <a:cxnLst>
                        <a:cxn ang="0">
                          <a:pos x="connsiteX0" y="connsiteY0"/>
                        </a:cxn>
                        <a:cxn ang="0">
                          <a:pos x="connsiteX1" y="connsiteY1"/>
                        </a:cxn>
                        <a:cxn ang="0">
                          <a:pos x="connsiteX2" y="connsiteY2"/>
                        </a:cxn>
                      </a:cxnLst>
                      <a:rect l="l" t="t" r="r" b="b"/>
                      <a:pathLst>
                        <a:path w="507442" h="502418">
                          <a:moveTo>
                            <a:pt x="0" y="0"/>
                          </a:moveTo>
                          <a:lnTo>
                            <a:pt x="0" y="502418"/>
                          </a:lnTo>
                          <a:lnTo>
                            <a:pt x="507442" y="502418"/>
                          </a:lnTo>
                        </a:path>
                      </a:pathLst>
                    </a:custGeom>
                    <a:noFill/>
                    <a:ln w="15875">
                      <a:gradFill>
                        <a:gsLst>
                          <a:gs pos="0">
                            <a:srgbClr val="23FFFF"/>
                          </a:gs>
                          <a:gs pos="12000">
                            <a:srgbClr val="23FFFF">
                              <a:lumMod val="60000"/>
                              <a:lumOff val="40000"/>
                            </a:srgbClr>
                          </a:gs>
                          <a:gs pos="100000">
                            <a:srgbClr val="23FFFF">
                              <a:lumMod val="60000"/>
                              <a:lumOff val="40000"/>
                            </a:srgbClr>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197" name="L 形 196"/>
                    <p:cNvSpPr/>
                    <p:nvPr/>
                  </p:nvSpPr>
                  <p:spPr>
                    <a:xfrm flipH="1">
                      <a:off x="6007009" y="4353672"/>
                      <a:ext cx="246259" cy="215208"/>
                    </a:xfrm>
                    <a:prstGeom prst="corner">
                      <a:avLst>
                        <a:gd name="adj1" fmla="val 15443"/>
                        <a:gd name="adj2" fmla="val 16691"/>
                      </a:avLst>
                    </a:prstGeom>
                    <a:gradFill>
                      <a:gsLst>
                        <a:gs pos="100000">
                          <a:srgbClr val="23FFFF">
                            <a:lumMod val="60000"/>
                            <a:lumOff val="40000"/>
                          </a:srgbClr>
                        </a:gs>
                        <a:gs pos="0">
                          <a:srgbClr val="204DA9"/>
                        </a:gs>
                        <a:gs pos="18000">
                          <a:srgbClr val="23FFFF">
                            <a:lumMod val="60000"/>
                            <a:lumOff val="40000"/>
                          </a:srgbClr>
                        </a:gs>
                      </a:gsLst>
                      <a:lin ang="600000" scaled="0"/>
                    </a:gradFill>
                    <a:ln>
                      <a:noFill/>
                    </a:ln>
                  </p:spPr>
                  <p:txBody>
                    <a:bodyPr vert="horz" wrap="square" lIns="91440" tIns="45720" rIns="91440" bIns="45720" numCol="1" anchor="t" anchorCtr="0" compatLnSpc="1"/>
                    <a:lstStyle/>
                    <a:p>
                      <a:endParaRPr lang="zh-CN" altLang="en-US">
                        <a:solidFill>
                          <a:prstClr val="black"/>
                        </a:solidFill>
                        <a:latin typeface="Source Han Sans Normal" panose="020B0400000000000000" charset="-122"/>
                        <a:cs typeface="华文中宋" panose="02010600040101010101" charset="-122"/>
                      </a:endParaRPr>
                    </a:p>
                  </p:txBody>
                </p:sp>
              </p:grpSp>
            </p:grpSp>
            <p:cxnSp>
              <p:nvCxnSpPr>
                <p:cNvPr id="198" name="直接连接符 197"/>
                <p:cNvCxnSpPr/>
                <p:nvPr/>
              </p:nvCxnSpPr>
              <p:spPr>
                <a:xfrm>
                  <a:off x="1040122" y="3106514"/>
                  <a:ext cx="4603144" cy="0"/>
                </a:xfrm>
                <a:prstGeom prst="line">
                  <a:avLst/>
                </a:prstGeom>
                <a:noFill/>
                <a:ln w="19050">
                  <a:gradFill>
                    <a:gsLst>
                      <a:gs pos="0">
                        <a:schemeClr val="accent1">
                          <a:lumMod val="5000"/>
                          <a:lumOff val="95000"/>
                        </a:schemeClr>
                      </a:gs>
                      <a:gs pos="78000">
                        <a:srgbClr val="23FFFF">
                          <a:lumMod val="60000"/>
                          <a:lumOff val="40000"/>
                        </a:srgbClr>
                      </a:gs>
                      <a:gs pos="100000">
                        <a:srgbClr val="23FFFF">
                          <a:lumMod val="50000"/>
                          <a:lumOff val="50000"/>
                        </a:srgbClr>
                      </a:gs>
                    </a:gsLst>
                    <a:lin ang="3600000" scaled="0"/>
                  </a:gradFill>
                </a:ln>
              </p:spPr>
              <p:style>
                <a:lnRef idx="2">
                  <a:schemeClr val="accent1">
                    <a:shade val="50000"/>
                  </a:schemeClr>
                </a:lnRef>
                <a:fillRef idx="1">
                  <a:schemeClr val="accent1"/>
                </a:fillRef>
                <a:effectRef idx="0">
                  <a:schemeClr val="accent1"/>
                </a:effectRef>
                <a:fontRef idx="minor">
                  <a:schemeClr val="lt1"/>
                </a:fontRef>
              </p:style>
            </p:cxnSp>
          </p:grpSp>
          <p:sp>
            <p:nvSpPr>
              <p:cNvPr id="199" name="文本框 198"/>
              <p:cNvSpPr txBox="1"/>
              <p:nvPr/>
            </p:nvSpPr>
            <p:spPr>
              <a:xfrm>
                <a:off x="1200" y="3720"/>
                <a:ext cx="7336" cy="815"/>
              </a:xfrm>
              <a:prstGeom prst="rect">
                <a:avLst/>
              </a:prstGeom>
              <a:noFill/>
            </p:spPr>
            <p:txBody>
              <a:bodyPr wrap="square" rtlCol="0">
                <a:spAutoFit/>
              </a:bodyPr>
              <a:lstStyle/>
              <a:p>
                <a:pPr algn="just">
                  <a:lnSpc>
                    <a:spcPct val="130000"/>
                  </a:lnSpc>
                  <a:spcBef>
                    <a:spcPts val="0"/>
                  </a:spcBef>
                  <a:spcAft>
                    <a:spcPts val="1200"/>
                  </a:spcAft>
                </a:pPr>
                <a:r>
                  <a:rPr lang="zh-CN" altLang="en-US" sz="2400" b="1" dirty="0">
                    <a:solidFill>
                      <a:schemeClr val="tx2"/>
                    </a:solidFill>
                    <a:latin typeface="华文中宋" panose="02010600040101010101" charset="-122"/>
                    <a:ea typeface="华文中宋" panose="02010600040101010101" charset="-122"/>
                    <a:cs typeface="华文中宋" panose="02010600040101010101" charset="-122"/>
                    <a:sym typeface="+mn-ea"/>
                  </a:rPr>
                  <a:t>元道通信股份有限公司</a:t>
                </a:r>
              </a:p>
            </p:txBody>
          </p:sp>
        </p:grpSp>
        <p:sp>
          <p:nvSpPr>
            <p:cNvPr id="200" name="íṧļîde"/>
            <p:cNvSpPr txBox="1"/>
            <p:nvPr/>
          </p:nvSpPr>
          <p:spPr>
            <a:xfrm>
              <a:off x="1200" y="5396"/>
              <a:ext cx="7383" cy="2342"/>
            </a:xfrm>
            <a:prstGeom prst="rect">
              <a:avLst/>
            </a:prstGeom>
            <a:noFill/>
          </p:spPr>
          <p:txBody>
            <a:bodyPr wrap="square" rtlCol="0">
              <a:noAutofit/>
            </a:bodyPr>
            <a:lstStyle/>
            <a:p>
              <a:pPr algn="just">
                <a:lnSpc>
                  <a:spcPct val="130000"/>
                </a:lnSpc>
                <a:spcBef>
                  <a:spcPts val="0"/>
                </a:spcBef>
                <a:spcAft>
                  <a:spcPts val="1200"/>
                </a:spcAft>
              </a:pPr>
              <a:r>
                <a:rPr lang="zh-CN" altLang="en-US" sz="1600" b="1" dirty="0">
                  <a:solidFill>
                    <a:schemeClr val="tx2"/>
                  </a:solidFill>
                  <a:latin typeface="华文中宋" panose="02010600040101010101" charset="-122"/>
                  <a:ea typeface="华文中宋" panose="02010600040101010101" charset="-122"/>
                  <a:cs typeface="华文中宋" panose="02010600040101010101" charset="-122"/>
                </a:rPr>
                <a:t>成立</a:t>
              </a:r>
              <a:r>
                <a:rPr lang="zh-CN" altLang="en-US" sz="1600" dirty="0">
                  <a:solidFill>
                    <a:schemeClr val="tx2"/>
                  </a:solidFill>
                  <a:latin typeface="华文中宋" panose="02010600040101010101" charset="-122"/>
                  <a:ea typeface="华文中宋" panose="02010600040101010101" charset="-122"/>
                  <a:cs typeface="华文中宋" panose="02010600040101010101" charset="-122"/>
                </a:rPr>
                <a:t>于2008年9月，注册资金12158.08万元，公司于2022年7月在深交所创业板</a:t>
              </a:r>
              <a:r>
                <a:rPr lang="zh-CN" altLang="en-US" sz="1600" b="1" dirty="0">
                  <a:solidFill>
                    <a:schemeClr val="tx2"/>
                  </a:solidFill>
                  <a:latin typeface="华文中宋" panose="02010600040101010101" charset="-122"/>
                  <a:ea typeface="华文中宋" panose="02010600040101010101" charset="-122"/>
                  <a:cs typeface="华文中宋" panose="02010600040101010101" charset="-122"/>
                </a:rPr>
                <a:t>上市</a:t>
              </a:r>
              <a:r>
                <a:rPr lang="zh-CN" altLang="en-US" sz="1600" dirty="0">
                  <a:solidFill>
                    <a:schemeClr val="tx2"/>
                  </a:solidFill>
                  <a:latin typeface="华文中宋" panose="02010600040101010101" charset="-122"/>
                  <a:ea typeface="华文中宋" panose="02010600040101010101" charset="-122"/>
                  <a:cs typeface="华文中宋" panose="02010600040101010101" charset="-122"/>
                </a:rPr>
                <a:t>（简称“元道通信”，股票代码：301139），是一家全国性、综合型的通信技术服务企业。</a:t>
              </a:r>
            </a:p>
          </p:txBody>
        </p:sp>
      </p:grpSp>
      <p:sp>
        <p:nvSpPr>
          <p:cNvPr id="201" name="PA-椭圆 29"/>
          <p:cNvSpPr/>
          <p:nvPr>
            <p:custDataLst>
              <p:tags r:id="rId1"/>
            </p:custDataLst>
          </p:nvPr>
        </p:nvSpPr>
        <p:spPr>
          <a:xfrm>
            <a:off x="7826375" y="3546475"/>
            <a:ext cx="2126615" cy="400050"/>
          </a:xfrm>
          <a:prstGeom prst="ellipse">
            <a:avLst/>
          </a:prstGeom>
          <a:noFill/>
          <a:ln w="28575">
            <a:gradFill>
              <a:gsLst>
                <a:gs pos="29000">
                  <a:srgbClr val="204DA9">
                    <a:alpha val="25000"/>
                  </a:srgbClr>
                </a:gs>
                <a:gs pos="100000">
                  <a:srgbClr val="23FF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20" b="0"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华文中宋" panose="02010600040101010101" charset="-122"/>
            </a:endParaRPr>
          </a:p>
        </p:txBody>
      </p:sp>
      <p:sp>
        <p:nvSpPr>
          <p:cNvPr id="202" name="椭圆 201"/>
          <p:cNvSpPr/>
          <p:nvPr/>
        </p:nvSpPr>
        <p:spPr>
          <a:xfrm>
            <a:off x="6157595" y="4574540"/>
            <a:ext cx="5379720" cy="1797050"/>
          </a:xfrm>
          <a:prstGeom prst="ellipse">
            <a:avLst/>
          </a:prstGeom>
          <a:gradFill flip="none" rotWithShape="1">
            <a:gsLst>
              <a:gs pos="100000">
                <a:srgbClr val="23FFFF">
                  <a:alpha val="50000"/>
                </a:srgbClr>
              </a:gs>
              <a:gs pos="0">
                <a:srgbClr val="23FFFF">
                  <a:alpha val="0"/>
                </a:srgbClr>
              </a:gs>
            </a:gsLst>
            <a:lin ang="5400000" scaled="1"/>
            <a:tileRect/>
          </a:gradFill>
          <a:ln cap="rnd">
            <a:gradFill>
              <a:gsLst>
                <a:gs pos="0">
                  <a:srgbClr val="D1FFFC">
                    <a:alpha val="0"/>
                  </a:srgbClr>
                </a:gs>
                <a:gs pos="100000">
                  <a:srgbClr val="23FFFF"/>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500000000000000" charset="-122"/>
              <a:cs typeface="华文中宋" panose="02010600040101010101" charset="-122"/>
            </a:endParaRPr>
          </a:p>
        </p:txBody>
      </p:sp>
      <p:sp>
        <p:nvSpPr>
          <p:cNvPr id="203" name="椭圆 202"/>
          <p:cNvSpPr/>
          <p:nvPr/>
        </p:nvSpPr>
        <p:spPr>
          <a:xfrm>
            <a:off x="6677025" y="4825365"/>
            <a:ext cx="4340860" cy="1295400"/>
          </a:xfrm>
          <a:prstGeom prst="ellipse">
            <a:avLst/>
          </a:prstGeom>
          <a:gradFill flip="none" rotWithShape="1">
            <a:gsLst>
              <a:gs pos="100000">
                <a:srgbClr val="23FFFF">
                  <a:alpha val="50000"/>
                </a:srgbClr>
              </a:gs>
              <a:gs pos="0">
                <a:srgbClr val="23FFFF">
                  <a:alpha val="0"/>
                  <a:lumMod val="20000"/>
                  <a:lumOff val="80000"/>
                </a:srgbClr>
              </a:gs>
            </a:gsLst>
            <a:lin ang="5400000" scaled="1"/>
            <a:tileRect/>
          </a:gradFill>
          <a:ln cap="rnd">
            <a:gradFill>
              <a:gsLst>
                <a:gs pos="0">
                  <a:srgbClr val="D1FFFC">
                    <a:alpha val="0"/>
                  </a:srgbClr>
                </a:gs>
                <a:gs pos="100000">
                  <a:srgbClr val="23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panose="02000000000000000000"/>
              <a:ea typeface="思源黑体 CN Regular" panose="020B0500000000000000" charset="-122"/>
              <a:cs typeface="华文中宋" panose="02010600040101010101" charset="-122"/>
            </a:endParaRPr>
          </a:p>
        </p:txBody>
      </p:sp>
      <p:sp>
        <p:nvSpPr>
          <p:cNvPr id="205" name="椭圆 204"/>
          <p:cNvSpPr/>
          <p:nvPr/>
        </p:nvSpPr>
        <p:spPr>
          <a:xfrm>
            <a:off x="7616825" y="2327275"/>
            <a:ext cx="2430145" cy="579120"/>
          </a:xfrm>
          <a:prstGeom prst="ellipse">
            <a:avLst/>
          </a:prstGeom>
          <a:gradFill>
            <a:gsLst>
              <a:gs pos="0">
                <a:srgbClr val="23FFFF">
                  <a:alpha val="0"/>
                </a:srgbClr>
              </a:gs>
              <a:gs pos="100000">
                <a:srgbClr val="23FFFF">
                  <a:alpha val="70000"/>
                </a:srgbClr>
              </a:gs>
            </a:gsLst>
            <a:lin ang="5400000" scaled="1"/>
          </a:gradFill>
          <a:ln w="12700" cap="flat" cmpd="sng" algn="ctr">
            <a:gradFill>
              <a:gsLst>
                <a:gs pos="0">
                  <a:srgbClr val="23FFFF">
                    <a:alpha val="0"/>
                  </a:srgbClr>
                </a:gs>
                <a:gs pos="100000">
                  <a:srgbClr val="23FFFF">
                    <a:lumMod val="70000"/>
                    <a:lumOff val="30000"/>
                  </a:srgbClr>
                </a:gs>
              </a:gsLst>
              <a:lin ang="5400000" scaled="1"/>
            </a:gradFill>
            <a:prstDash val="solid"/>
            <a:miter lim="800000"/>
          </a:ln>
          <a:effectLst/>
        </p:spPr>
        <p:txBody>
          <a:bodyPr rtlCol="0" anchor="ctr"/>
          <a:lstStyle/>
          <a:p>
            <a:pPr algn="ctr" defTabSz="539750">
              <a:defRPr/>
            </a:pPr>
            <a:endParaRPr lang="zh-CN" altLang="en-US" sz="1065" kern="0">
              <a:solidFill>
                <a:prstClr val="white"/>
              </a:solidFill>
              <a:latin typeface="等线" panose="02010600030101010101" pitchFamily="2" charset="-122"/>
              <a:ea typeface="等线" panose="02010600030101010101" pitchFamily="2" charset="-122"/>
              <a:cs typeface="华文中宋" panose="02010600040101010101" charset="-122"/>
            </a:endParaRPr>
          </a:p>
        </p:txBody>
      </p:sp>
      <p:sp>
        <p:nvSpPr>
          <p:cNvPr id="206" name="椭圆 205"/>
          <p:cNvSpPr/>
          <p:nvPr/>
        </p:nvSpPr>
        <p:spPr>
          <a:xfrm>
            <a:off x="7636510" y="5109210"/>
            <a:ext cx="2410460" cy="579755"/>
          </a:xfrm>
          <a:prstGeom prst="ellipse">
            <a:avLst/>
          </a:prstGeom>
          <a:gradFill flip="none" rotWithShape="1">
            <a:gsLst>
              <a:gs pos="0">
                <a:srgbClr val="23FFFF">
                  <a:alpha val="5000"/>
                </a:srgbClr>
              </a:gs>
              <a:gs pos="100000">
                <a:srgbClr val="23FFFF"/>
              </a:gs>
            </a:gsLst>
            <a:lin ang="5400000" scaled="0"/>
            <a:tileRect/>
          </a:gradFill>
          <a:ln w="12700" cap="flat" cmpd="sng" algn="ctr">
            <a:noFill/>
            <a:prstDash val="solid"/>
            <a:miter lim="800000"/>
          </a:ln>
          <a:effectLst>
            <a:innerShdw blurRad="177800">
              <a:srgbClr val="23FFFF">
                <a:alpha val="0"/>
              </a:srgbClr>
            </a:innerShdw>
          </a:effectLst>
        </p:spPr>
        <p:txBody>
          <a:bodyPr rot="0" spcFirstLastPara="0" vertOverflow="overflow" horzOverflow="overflow" vert="horz" wrap="square" lIns="31884" tIns="15942" rIns="31884" bIns="15942" numCol="1" spcCol="0" rtlCol="0" fromWordArt="0" anchor="ctr" anchorCtr="0" forceAA="0" compatLnSpc="1">
            <a:noAutofit/>
          </a:bodyPr>
          <a:lstStyle/>
          <a:p>
            <a:pPr algn="ctr" defTabSz="539750">
              <a:defRPr/>
            </a:pPr>
            <a:endParaRPr lang="zh-CN" altLang="en-US" sz="630" kern="0">
              <a:solidFill>
                <a:prstClr val="white"/>
              </a:solidFill>
              <a:latin typeface="等线" panose="02010600030101010101" pitchFamily="2" charset="-122"/>
              <a:ea typeface="等线" panose="02010600030101010101" pitchFamily="2" charset="-122"/>
              <a:cs typeface="华文中宋" panose="02010600040101010101" charset="-122"/>
            </a:endParaRPr>
          </a:p>
        </p:txBody>
      </p:sp>
      <p:sp>
        <p:nvSpPr>
          <p:cNvPr id="207" name="任意多边形: 形状 56"/>
          <p:cNvSpPr/>
          <p:nvPr/>
        </p:nvSpPr>
        <p:spPr>
          <a:xfrm>
            <a:off x="7636510" y="5391785"/>
            <a:ext cx="2410460" cy="368935"/>
          </a:xfrm>
          <a:custGeom>
            <a:avLst/>
            <a:gdLst>
              <a:gd name="connsiteX0" fmla="*/ 0 w 5086352"/>
              <a:gd name="connsiteY0" fmla="*/ 0 h 754852"/>
              <a:gd name="connsiteX1" fmla="*/ 2742 w 5086352"/>
              <a:gd name="connsiteY1" fmla="*/ 0 h 754852"/>
              <a:gd name="connsiteX2" fmla="*/ 51669 w 5086352"/>
              <a:gd name="connsiteY2" fmla="*/ 113276 h 754852"/>
              <a:gd name="connsiteX3" fmla="*/ 2543176 w 5086352"/>
              <a:gd name="connsiteY3" fmla="*/ 587213 h 754852"/>
              <a:gd name="connsiteX4" fmla="*/ 5034684 w 5086352"/>
              <a:gd name="connsiteY4" fmla="*/ 113276 h 754852"/>
              <a:gd name="connsiteX5" fmla="*/ 5083611 w 5086352"/>
              <a:gd name="connsiteY5" fmla="*/ 0 h 754852"/>
              <a:gd name="connsiteX6" fmla="*/ 5086352 w 5086352"/>
              <a:gd name="connsiteY6" fmla="*/ 0 h 754852"/>
              <a:gd name="connsiteX7" fmla="*/ 5086352 w 5086352"/>
              <a:gd name="connsiteY7" fmla="*/ 172922 h 754852"/>
              <a:gd name="connsiteX8" fmla="*/ 5083836 w 5086352"/>
              <a:gd name="connsiteY8" fmla="*/ 172922 h 754852"/>
              <a:gd name="connsiteX9" fmla="*/ 5073222 w 5086352"/>
              <a:gd name="connsiteY9" fmla="*/ 221980 h 754852"/>
              <a:gd name="connsiteX10" fmla="*/ 2543176 w 5086352"/>
              <a:gd name="connsiteY10" fmla="*/ 754852 h 754852"/>
              <a:gd name="connsiteX11" fmla="*/ 13130 w 5086352"/>
              <a:gd name="connsiteY11" fmla="*/ 221980 h 754852"/>
              <a:gd name="connsiteX12" fmla="*/ 2517 w 5086352"/>
              <a:gd name="connsiteY12" fmla="*/ 172922 h 754852"/>
              <a:gd name="connsiteX13" fmla="*/ 0 w 5086352"/>
              <a:gd name="connsiteY13" fmla="*/ 172922 h 754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86352" h="754852">
                <a:moveTo>
                  <a:pt x="0" y="0"/>
                </a:moveTo>
                <a:lnTo>
                  <a:pt x="2742" y="0"/>
                </a:lnTo>
                <a:lnTo>
                  <a:pt x="51669" y="113276"/>
                </a:lnTo>
                <a:cubicBezTo>
                  <a:pt x="288810" y="383751"/>
                  <a:pt x="1314189" y="587213"/>
                  <a:pt x="2543176" y="587213"/>
                </a:cubicBezTo>
                <a:cubicBezTo>
                  <a:pt x="3772163" y="587213"/>
                  <a:pt x="4797542" y="383751"/>
                  <a:pt x="5034684" y="113276"/>
                </a:cubicBezTo>
                <a:lnTo>
                  <a:pt x="5083611" y="0"/>
                </a:lnTo>
                <a:lnTo>
                  <a:pt x="5086352" y="0"/>
                </a:lnTo>
                <a:lnTo>
                  <a:pt x="5086352" y="172922"/>
                </a:lnTo>
                <a:lnTo>
                  <a:pt x="5083836" y="172922"/>
                </a:lnTo>
                <a:lnTo>
                  <a:pt x="5073222" y="221980"/>
                </a:lnTo>
                <a:cubicBezTo>
                  <a:pt x="4942986" y="521286"/>
                  <a:pt x="3859948" y="754852"/>
                  <a:pt x="2543176" y="754852"/>
                </a:cubicBezTo>
                <a:cubicBezTo>
                  <a:pt x="1226404" y="754852"/>
                  <a:pt x="143367" y="521286"/>
                  <a:pt x="13130" y="221980"/>
                </a:cubicBezTo>
                <a:lnTo>
                  <a:pt x="2517" y="172922"/>
                </a:lnTo>
                <a:lnTo>
                  <a:pt x="0" y="172922"/>
                </a:lnTo>
                <a:close/>
              </a:path>
            </a:pathLst>
          </a:custGeom>
          <a:solidFill>
            <a:srgbClr val="23FFFF"/>
          </a:solidFill>
          <a:ln w="12700" cap="flat" cmpd="sng" algn="ctr">
            <a:noFill/>
            <a:prstDash val="solid"/>
            <a:miter lim="800000"/>
          </a:ln>
          <a:effectLst/>
        </p:spPr>
        <p:txBody>
          <a:bodyPr rot="0" spcFirstLastPara="0" vertOverflow="overflow" horzOverflow="overflow" vert="horz" wrap="square" lIns="31884" tIns="15942" rIns="31884" bIns="15942" numCol="1" spcCol="0" rtlCol="0" fromWordArt="0" anchor="ctr" anchorCtr="0" forceAA="0" compatLnSpc="1">
            <a:noAutofit/>
          </a:bodyPr>
          <a:lstStyle/>
          <a:p>
            <a:pPr algn="ctr" defTabSz="539750">
              <a:defRPr/>
            </a:pPr>
            <a:endParaRPr lang="zh-CN" altLang="en-US" sz="630" kern="0">
              <a:solidFill>
                <a:prstClr val="white"/>
              </a:solidFill>
              <a:latin typeface="等线" panose="02010600030101010101" pitchFamily="2" charset="-122"/>
              <a:ea typeface="等线" panose="02010600030101010101" pitchFamily="2" charset="-122"/>
              <a:cs typeface="华文中宋" panose="02010600040101010101" charset="-122"/>
            </a:endParaRPr>
          </a:p>
        </p:txBody>
      </p:sp>
      <p:sp>
        <p:nvSpPr>
          <p:cNvPr id="208" name="椭圆 207"/>
          <p:cNvSpPr/>
          <p:nvPr/>
        </p:nvSpPr>
        <p:spPr>
          <a:xfrm>
            <a:off x="8227060" y="5075555"/>
            <a:ext cx="1209040" cy="290830"/>
          </a:xfrm>
          <a:prstGeom prst="ellipse">
            <a:avLst/>
          </a:prstGeom>
          <a:solidFill>
            <a:srgbClr val="23FFFF">
              <a:alpha val="40000"/>
            </a:srgbClr>
          </a:solidFill>
          <a:ln w="12700" cap="flat" cmpd="sng" algn="ctr">
            <a:noFill/>
            <a:prstDash val="solid"/>
            <a:miter lim="800000"/>
          </a:ln>
          <a:effectLst/>
        </p:spPr>
        <p:txBody>
          <a:bodyPr rot="0" spcFirstLastPara="0" vertOverflow="overflow" horzOverflow="overflow" vert="horz" wrap="square" lIns="31884" tIns="15942" rIns="31884" bIns="15942" numCol="1" spcCol="0" rtlCol="0" fromWordArt="0" anchor="ctr" anchorCtr="0" forceAA="0" compatLnSpc="1">
            <a:noAutofit/>
          </a:bodyPr>
          <a:lstStyle/>
          <a:p>
            <a:pPr algn="ctr" defTabSz="539750">
              <a:defRPr/>
            </a:pPr>
            <a:endParaRPr lang="zh-CN" altLang="en-US" sz="630" kern="0">
              <a:solidFill>
                <a:prstClr val="white"/>
              </a:solidFill>
              <a:latin typeface="等线" panose="02010600030101010101" pitchFamily="2" charset="-122"/>
              <a:ea typeface="等线" panose="02010600030101010101" pitchFamily="2" charset="-122"/>
              <a:cs typeface="华文中宋" panose="02010600040101010101" charset="-122"/>
            </a:endParaRPr>
          </a:p>
        </p:txBody>
      </p:sp>
      <p:sp>
        <p:nvSpPr>
          <p:cNvPr id="209" name="任意多边形: 形状 58"/>
          <p:cNvSpPr/>
          <p:nvPr/>
        </p:nvSpPr>
        <p:spPr>
          <a:xfrm>
            <a:off x="7615873" y="2637155"/>
            <a:ext cx="2414270" cy="2586355"/>
          </a:xfrm>
          <a:custGeom>
            <a:avLst/>
            <a:gdLst>
              <a:gd name="connsiteX0" fmla="*/ 0 w 1566864"/>
              <a:gd name="connsiteY0" fmla="*/ 0 h 1271605"/>
              <a:gd name="connsiteX1" fmla="*/ 1566864 w 1566864"/>
              <a:gd name="connsiteY1" fmla="*/ 0 h 1271605"/>
              <a:gd name="connsiteX2" fmla="*/ 1254178 w 1566864"/>
              <a:gd name="connsiteY2" fmla="*/ 1271605 h 1271605"/>
              <a:gd name="connsiteX3" fmla="*/ 1245722 w 1566864"/>
              <a:gd name="connsiteY3" fmla="*/ 1252028 h 1271605"/>
              <a:gd name="connsiteX4" fmla="*/ 783432 w 1566864"/>
              <a:gd name="connsiteY4" fmla="*/ 1164091 h 1271605"/>
              <a:gd name="connsiteX5" fmla="*/ 321142 w 1566864"/>
              <a:gd name="connsiteY5" fmla="*/ 1252028 h 1271605"/>
              <a:gd name="connsiteX6" fmla="*/ 312686 w 1566864"/>
              <a:gd name="connsiteY6" fmla="*/ 1271605 h 1271605"/>
              <a:gd name="connsiteX0-1" fmla="*/ 0 w 1566864"/>
              <a:gd name="connsiteY0-2" fmla="*/ 0 h 1271605"/>
              <a:gd name="connsiteX1-3" fmla="*/ 1566864 w 1566864"/>
              <a:gd name="connsiteY1-4" fmla="*/ 0 h 1271605"/>
              <a:gd name="connsiteX2-5" fmla="*/ 1254178 w 1566864"/>
              <a:gd name="connsiteY2-6" fmla="*/ 1271605 h 1271605"/>
              <a:gd name="connsiteX3-7" fmla="*/ 1245722 w 1566864"/>
              <a:gd name="connsiteY3-8" fmla="*/ 1252028 h 1271605"/>
              <a:gd name="connsiteX4-9" fmla="*/ 777434 w 1566864"/>
              <a:gd name="connsiteY4-10" fmla="*/ 1196133 h 1271605"/>
              <a:gd name="connsiteX5-11" fmla="*/ 321142 w 1566864"/>
              <a:gd name="connsiteY5-12" fmla="*/ 1252028 h 1271605"/>
              <a:gd name="connsiteX6-13" fmla="*/ 312686 w 1566864"/>
              <a:gd name="connsiteY6-14" fmla="*/ 1271605 h 1271605"/>
              <a:gd name="connsiteX7" fmla="*/ 0 w 1566864"/>
              <a:gd name="connsiteY7" fmla="*/ 0 h 1271605"/>
              <a:gd name="connsiteX0-15" fmla="*/ 0 w 1716834"/>
              <a:gd name="connsiteY0-16" fmla="*/ 32042 h 1303647"/>
              <a:gd name="connsiteX1-17" fmla="*/ 1716834 w 1716834"/>
              <a:gd name="connsiteY1-18" fmla="*/ 0 h 1303647"/>
              <a:gd name="connsiteX2-19" fmla="*/ 1254178 w 1716834"/>
              <a:gd name="connsiteY2-20" fmla="*/ 1303647 h 1303647"/>
              <a:gd name="connsiteX3-21" fmla="*/ 1245722 w 1716834"/>
              <a:gd name="connsiteY3-22" fmla="*/ 1284070 h 1303647"/>
              <a:gd name="connsiteX4-23" fmla="*/ 777434 w 1716834"/>
              <a:gd name="connsiteY4-24" fmla="*/ 1228175 h 1303647"/>
              <a:gd name="connsiteX5-25" fmla="*/ 321142 w 1716834"/>
              <a:gd name="connsiteY5-26" fmla="*/ 1284070 h 1303647"/>
              <a:gd name="connsiteX6-27" fmla="*/ 312686 w 1716834"/>
              <a:gd name="connsiteY6-28" fmla="*/ 1303647 h 1303647"/>
              <a:gd name="connsiteX7-29" fmla="*/ 0 w 1716834"/>
              <a:gd name="connsiteY7-30" fmla="*/ 32042 h 1303647"/>
              <a:gd name="connsiteX0-31" fmla="*/ 0 w 1860806"/>
              <a:gd name="connsiteY0-32" fmla="*/ 8010 h 1303647"/>
              <a:gd name="connsiteX1-33" fmla="*/ 1860806 w 1860806"/>
              <a:gd name="connsiteY1-34" fmla="*/ 0 h 1303647"/>
              <a:gd name="connsiteX2-35" fmla="*/ 1398150 w 1860806"/>
              <a:gd name="connsiteY2-36" fmla="*/ 1303647 h 1303647"/>
              <a:gd name="connsiteX3-37" fmla="*/ 1389694 w 1860806"/>
              <a:gd name="connsiteY3-38" fmla="*/ 1284070 h 1303647"/>
              <a:gd name="connsiteX4-39" fmla="*/ 921406 w 1860806"/>
              <a:gd name="connsiteY4-40" fmla="*/ 1228175 h 1303647"/>
              <a:gd name="connsiteX5-41" fmla="*/ 465114 w 1860806"/>
              <a:gd name="connsiteY5-42" fmla="*/ 1284070 h 1303647"/>
              <a:gd name="connsiteX6-43" fmla="*/ 456658 w 1860806"/>
              <a:gd name="connsiteY6-44" fmla="*/ 1303647 h 1303647"/>
              <a:gd name="connsiteX7-45" fmla="*/ 0 w 1860806"/>
              <a:gd name="connsiteY7-46" fmla="*/ 8010 h 1303647"/>
              <a:gd name="connsiteX0-47" fmla="*/ 0 w 1860806"/>
              <a:gd name="connsiteY0-48" fmla="*/ 12015 h 1303647"/>
              <a:gd name="connsiteX1-49" fmla="*/ 1860806 w 1860806"/>
              <a:gd name="connsiteY1-50" fmla="*/ 0 h 1303647"/>
              <a:gd name="connsiteX2-51" fmla="*/ 1398150 w 1860806"/>
              <a:gd name="connsiteY2-52" fmla="*/ 1303647 h 1303647"/>
              <a:gd name="connsiteX3-53" fmla="*/ 1389694 w 1860806"/>
              <a:gd name="connsiteY3-54" fmla="*/ 1284070 h 1303647"/>
              <a:gd name="connsiteX4-55" fmla="*/ 921406 w 1860806"/>
              <a:gd name="connsiteY4-56" fmla="*/ 1228175 h 1303647"/>
              <a:gd name="connsiteX5-57" fmla="*/ 465114 w 1860806"/>
              <a:gd name="connsiteY5-58" fmla="*/ 1284070 h 1303647"/>
              <a:gd name="connsiteX6-59" fmla="*/ 456658 w 1860806"/>
              <a:gd name="connsiteY6-60" fmla="*/ 1303647 h 1303647"/>
              <a:gd name="connsiteX7-61" fmla="*/ 0 w 1860806"/>
              <a:gd name="connsiteY7-62" fmla="*/ 12015 h 1303647"/>
              <a:gd name="connsiteX0-63" fmla="*/ 0 w 1860806"/>
              <a:gd name="connsiteY0-64" fmla="*/ 20026 h 1303647"/>
              <a:gd name="connsiteX1-65" fmla="*/ 1860806 w 1860806"/>
              <a:gd name="connsiteY1-66" fmla="*/ 0 h 1303647"/>
              <a:gd name="connsiteX2-67" fmla="*/ 1398150 w 1860806"/>
              <a:gd name="connsiteY2-68" fmla="*/ 1303647 h 1303647"/>
              <a:gd name="connsiteX3-69" fmla="*/ 1389694 w 1860806"/>
              <a:gd name="connsiteY3-70" fmla="*/ 1284070 h 1303647"/>
              <a:gd name="connsiteX4-71" fmla="*/ 921406 w 1860806"/>
              <a:gd name="connsiteY4-72" fmla="*/ 1228175 h 1303647"/>
              <a:gd name="connsiteX5-73" fmla="*/ 465114 w 1860806"/>
              <a:gd name="connsiteY5-74" fmla="*/ 1284070 h 1303647"/>
              <a:gd name="connsiteX6-75" fmla="*/ 456658 w 1860806"/>
              <a:gd name="connsiteY6-76" fmla="*/ 1303647 h 1303647"/>
              <a:gd name="connsiteX7-77" fmla="*/ 0 w 1860806"/>
              <a:gd name="connsiteY7-78" fmla="*/ 20026 h 1303647"/>
              <a:gd name="connsiteX0-79" fmla="*/ 0 w 1884801"/>
              <a:gd name="connsiteY0-80" fmla="*/ 0 h 1303648"/>
              <a:gd name="connsiteX1-81" fmla="*/ 1884801 w 1884801"/>
              <a:gd name="connsiteY1-82" fmla="*/ 1 h 1303648"/>
              <a:gd name="connsiteX2-83" fmla="*/ 1422145 w 1884801"/>
              <a:gd name="connsiteY2-84" fmla="*/ 1303648 h 1303648"/>
              <a:gd name="connsiteX3-85" fmla="*/ 1413689 w 1884801"/>
              <a:gd name="connsiteY3-86" fmla="*/ 1284071 h 1303648"/>
              <a:gd name="connsiteX4-87" fmla="*/ 945401 w 1884801"/>
              <a:gd name="connsiteY4-88" fmla="*/ 1228176 h 1303648"/>
              <a:gd name="connsiteX5-89" fmla="*/ 489109 w 1884801"/>
              <a:gd name="connsiteY5-90" fmla="*/ 1284071 h 1303648"/>
              <a:gd name="connsiteX6-91" fmla="*/ 480653 w 1884801"/>
              <a:gd name="connsiteY6-92" fmla="*/ 1303648 h 1303648"/>
              <a:gd name="connsiteX7-93" fmla="*/ 0 w 1884801"/>
              <a:gd name="connsiteY7-94" fmla="*/ 0 h 1303648"/>
              <a:gd name="connsiteX0-95" fmla="*/ 0 w 1884801"/>
              <a:gd name="connsiteY0-96" fmla="*/ 0 h 1303648"/>
              <a:gd name="connsiteX1-97" fmla="*/ 1884801 w 1884801"/>
              <a:gd name="connsiteY1-98" fmla="*/ 1 h 1303648"/>
              <a:gd name="connsiteX2-99" fmla="*/ 1422145 w 1884801"/>
              <a:gd name="connsiteY2-100" fmla="*/ 1303648 h 1303648"/>
              <a:gd name="connsiteX3-101" fmla="*/ 1413689 w 1884801"/>
              <a:gd name="connsiteY3-102" fmla="*/ 1284071 h 1303648"/>
              <a:gd name="connsiteX4-103" fmla="*/ 945401 w 1884801"/>
              <a:gd name="connsiteY4-104" fmla="*/ 1228176 h 1303648"/>
              <a:gd name="connsiteX5-105" fmla="*/ 505633 w 1884801"/>
              <a:gd name="connsiteY5-106" fmla="*/ 1284071 h 1303648"/>
              <a:gd name="connsiteX6-107" fmla="*/ 480653 w 1884801"/>
              <a:gd name="connsiteY6-108" fmla="*/ 1303648 h 1303648"/>
              <a:gd name="connsiteX7-109" fmla="*/ 0 w 1884801"/>
              <a:gd name="connsiteY7-110" fmla="*/ 0 h 1303648"/>
              <a:gd name="connsiteX0-111" fmla="*/ 0 w 1884801"/>
              <a:gd name="connsiteY0-112" fmla="*/ 0 h 1303648"/>
              <a:gd name="connsiteX1-113" fmla="*/ 1884801 w 1884801"/>
              <a:gd name="connsiteY1-114" fmla="*/ 1 h 1303648"/>
              <a:gd name="connsiteX2-115" fmla="*/ 1422145 w 1884801"/>
              <a:gd name="connsiteY2-116" fmla="*/ 1303648 h 1303648"/>
              <a:gd name="connsiteX3-117" fmla="*/ 1380640 w 1884801"/>
              <a:gd name="connsiteY3-118" fmla="*/ 1286277 h 1303648"/>
              <a:gd name="connsiteX4-119" fmla="*/ 945401 w 1884801"/>
              <a:gd name="connsiteY4-120" fmla="*/ 1228176 h 1303648"/>
              <a:gd name="connsiteX5-121" fmla="*/ 505633 w 1884801"/>
              <a:gd name="connsiteY5-122" fmla="*/ 1284071 h 1303648"/>
              <a:gd name="connsiteX6-123" fmla="*/ 480653 w 1884801"/>
              <a:gd name="connsiteY6-124" fmla="*/ 1303648 h 1303648"/>
              <a:gd name="connsiteX7-125" fmla="*/ 0 w 1884801"/>
              <a:gd name="connsiteY7-126" fmla="*/ 0 h 1303648"/>
              <a:gd name="connsiteX0-127" fmla="*/ 0 w 1884801"/>
              <a:gd name="connsiteY0-128" fmla="*/ 0 h 1303648"/>
              <a:gd name="connsiteX1-129" fmla="*/ 1884801 w 1884801"/>
              <a:gd name="connsiteY1-130" fmla="*/ 1 h 1303648"/>
              <a:gd name="connsiteX2-131" fmla="*/ 1422145 w 1884801"/>
              <a:gd name="connsiteY2-132" fmla="*/ 1303648 h 1303648"/>
              <a:gd name="connsiteX3-133" fmla="*/ 1380640 w 1884801"/>
              <a:gd name="connsiteY3-134" fmla="*/ 1286277 h 1303648"/>
              <a:gd name="connsiteX4-135" fmla="*/ 945401 w 1884801"/>
              <a:gd name="connsiteY4-136" fmla="*/ 1228176 h 1303648"/>
              <a:gd name="connsiteX5-137" fmla="*/ 512243 w 1884801"/>
              <a:gd name="connsiteY5-138" fmla="*/ 1284071 h 1303648"/>
              <a:gd name="connsiteX6-139" fmla="*/ 480653 w 1884801"/>
              <a:gd name="connsiteY6-140" fmla="*/ 1303648 h 1303648"/>
              <a:gd name="connsiteX7-141" fmla="*/ 0 w 1884801"/>
              <a:gd name="connsiteY7-142" fmla="*/ 0 h 1303648"/>
              <a:gd name="connsiteX0-143" fmla="*/ 0 w 1884801"/>
              <a:gd name="connsiteY0-144" fmla="*/ 0 h 1303648"/>
              <a:gd name="connsiteX1-145" fmla="*/ 1884801 w 1884801"/>
              <a:gd name="connsiteY1-146" fmla="*/ 1 h 1303648"/>
              <a:gd name="connsiteX2-147" fmla="*/ 1422145 w 1884801"/>
              <a:gd name="connsiteY2-148" fmla="*/ 1303648 h 1303648"/>
              <a:gd name="connsiteX3-149" fmla="*/ 1380640 w 1884801"/>
              <a:gd name="connsiteY3-150" fmla="*/ 1286277 h 1303648"/>
              <a:gd name="connsiteX4-151" fmla="*/ 945401 w 1884801"/>
              <a:gd name="connsiteY4-152" fmla="*/ 1228176 h 1303648"/>
              <a:gd name="connsiteX5-153" fmla="*/ 512243 w 1884801"/>
              <a:gd name="connsiteY5-154" fmla="*/ 1284071 h 1303648"/>
              <a:gd name="connsiteX6-155" fmla="*/ 480653 w 1884801"/>
              <a:gd name="connsiteY6-156" fmla="*/ 1303648 h 1303648"/>
              <a:gd name="connsiteX7-157" fmla="*/ 0 w 1884801"/>
              <a:gd name="connsiteY7-158" fmla="*/ 0 h 1303648"/>
              <a:gd name="connsiteX0-159" fmla="*/ 0 w 1884801"/>
              <a:gd name="connsiteY0-160" fmla="*/ 0 h 1303648"/>
              <a:gd name="connsiteX1-161" fmla="*/ 1884801 w 1884801"/>
              <a:gd name="connsiteY1-162" fmla="*/ 1 h 1303648"/>
              <a:gd name="connsiteX2-163" fmla="*/ 1422145 w 1884801"/>
              <a:gd name="connsiteY2-164" fmla="*/ 1303648 h 1303648"/>
              <a:gd name="connsiteX3-165" fmla="*/ 1380640 w 1884801"/>
              <a:gd name="connsiteY3-166" fmla="*/ 1286277 h 1303648"/>
              <a:gd name="connsiteX4-167" fmla="*/ 945401 w 1884801"/>
              <a:gd name="connsiteY4-168" fmla="*/ 1228176 h 1303648"/>
              <a:gd name="connsiteX5-169" fmla="*/ 512243 w 1884801"/>
              <a:gd name="connsiteY5-170" fmla="*/ 1284071 h 1303648"/>
              <a:gd name="connsiteX6-171" fmla="*/ 480653 w 1884801"/>
              <a:gd name="connsiteY6-172" fmla="*/ 1303648 h 1303648"/>
              <a:gd name="connsiteX7-173" fmla="*/ 0 w 1884801"/>
              <a:gd name="connsiteY7-174" fmla="*/ 0 h 1303648"/>
              <a:gd name="connsiteX0-175" fmla="*/ 0 w 1884801"/>
              <a:gd name="connsiteY0-176" fmla="*/ 0 h 1303648"/>
              <a:gd name="connsiteX1-177" fmla="*/ 1884801 w 1884801"/>
              <a:gd name="connsiteY1-178" fmla="*/ 1 h 1303648"/>
              <a:gd name="connsiteX2-179" fmla="*/ 1422145 w 1884801"/>
              <a:gd name="connsiteY2-180" fmla="*/ 1303648 h 1303648"/>
              <a:gd name="connsiteX3-181" fmla="*/ 1380640 w 1884801"/>
              <a:gd name="connsiteY3-182" fmla="*/ 1286277 h 1303648"/>
              <a:gd name="connsiteX4-183" fmla="*/ 945401 w 1884801"/>
              <a:gd name="connsiteY4-184" fmla="*/ 1228176 h 1303648"/>
              <a:gd name="connsiteX5-185" fmla="*/ 512243 w 1884801"/>
              <a:gd name="connsiteY5-186" fmla="*/ 1284071 h 1303648"/>
              <a:gd name="connsiteX6-187" fmla="*/ 480653 w 1884801"/>
              <a:gd name="connsiteY6-188" fmla="*/ 1303648 h 1303648"/>
              <a:gd name="connsiteX7-189" fmla="*/ 0 w 1884801"/>
              <a:gd name="connsiteY7-190" fmla="*/ 0 h 1303648"/>
              <a:gd name="connsiteX0-191" fmla="*/ 0 w 1884801"/>
              <a:gd name="connsiteY0-192" fmla="*/ 0 h 1303648"/>
              <a:gd name="connsiteX1-193" fmla="*/ 1884801 w 1884801"/>
              <a:gd name="connsiteY1-194" fmla="*/ 1 h 1303648"/>
              <a:gd name="connsiteX2-195" fmla="*/ 1422145 w 1884801"/>
              <a:gd name="connsiteY2-196" fmla="*/ 1303648 h 1303648"/>
              <a:gd name="connsiteX3-197" fmla="*/ 1380640 w 1884801"/>
              <a:gd name="connsiteY3-198" fmla="*/ 1286277 h 1303648"/>
              <a:gd name="connsiteX4-199" fmla="*/ 945401 w 1884801"/>
              <a:gd name="connsiteY4-200" fmla="*/ 1228176 h 1303648"/>
              <a:gd name="connsiteX5-201" fmla="*/ 512243 w 1884801"/>
              <a:gd name="connsiteY5-202" fmla="*/ 1284071 h 1303648"/>
              <a:gd name="connsiteX6-203" fmla="*/ 480653 w 1884801"/>
              <a:gd name="connsiteY6-204" fmla="*/ 1303648 h 1303648"/>
              <a:gd name="connsiteX7-205" fmla="*/ 0 w 1884801"/>
              <a:gd name="connsiteY7-206" fmla="*/ 0 h 1303648"/>
              <a:gd name="connsiteX0-207" fmla="*/ 0 w 1884801"/>
              <a:gd name="connsiteY0-208" fmla="*/ 0 h 1303648"/>
              <a:gd name="connsiteX1-209" fmla="*/ 1884801 w 1884801"/>
              <a:gd name="connsiteY1-210" fmla="*/ 1 h 1303648"/>
              <a:gd name="connsiteX2-211" fmla="*/ 1422145 w 1884801"/>
              <a:gd name="connsiteY2-212" fmla="*/ 1303648 h 1303648"/>
              <a:gd name="connsiteX3-213" fmla="*/ 1380640 w 1884801"/>
              <a:gd name="connsiteY3-214" fmla="*/ 1286277 h 1303648"/>
              <a:gd name="connsiteX4-215" fmla="*/ 949423 w 1884801"/>
              <a:gd name="connsiteY4-216" fmla="*/ 1232204 h 1303648"/>
              <a:gd name="connsiteX5-217" fmla="*/ 512243 w 1884801"/>
              <a:gd name="connsiteY5-218" fmla="*/ 1284071 h 1303648"/>
              <a:gd name="connsiteX6-219" fmla="*/ 480653 w 1884801"/>
              <a:gd name="connsiteY6-220" fmla="*/ 1303648 h 1303648"/>
              <a:gd name="connsiteX7-221" fmla="*/ 0 w 1884801"/>
              <a:gd name="connsiteY7-222" fmla="*/ 0 h 1303648"/>
              <a:gd name="connsiteX0-223" fmla="*/ 0 w 1884801"/>
              <a:gd name="connsiteY0-224" fmla="*/ 0 h 1303648"/>
              <a:gd name="connsiteX1-225" fmla="*/ 1884801 w 1884801"/>
              <a:gd name="connsiteY1-226" fmla="*/ 1 h 1303648"/>
              <a:gd name="connsiteX2-227" fmla="*/ 1422145 w 1884801"/>
              <a:gd name="connsiteY2-228" fmla="*/ 1303648 h 1303648"/>
              <a:gd name="connsiteX3-229" fmla="*/ 1380640 w 1884801"/>
              <a:gd name="connsiteY3-230" fmla="*/ 1286277 h 1303648"/>
              <a:gd name="connsiteX4-231" fmla="*/ 949423 w 1884801"/>
              <a:gd name="connsiteY4-232" fmla="*/ 1232204 h 1303648"/>
              <a:gd name="connsiteX5-233" fmla="*/ 512243 w 1884801"/>
              <a:gd name="connsiteY5-234" fmla="*/ 1284071 h 1303648"/>
              <a:gd name="connsiteX6-235" fmla="*/ 480653 w 1884801"/>
              <a:gd name="connsiteY6-236" fmla="*/ 1303648 h 1303648"/>
              <a:gd name="connsiteX7-237" fmla="*/ 0 w 1884801"/>
              <a:gd name="connsiteY7-238" fmla="*/ 0 h 1303648"/>
              <a:gd name="connsiteX0-239" fmla="*/ 0 w 1884801"/>
              <a:gd name="connsiteY0-240" fmla="*/ 0 h 1303648"/>
              <a:gd name="connsiteX1-241" fmla="*/ 1884801 w 1884801"/>
              <a:gd name="connsiteY1-242" fmla="*/ 1 h 1303648"/>
              <a:gd name="connsiteX2-243" fmla="*/ 1422145 w 1884801"/>
              <a:gd name="connsiteY2-244" fmla="*/ 1303648 h 1303648"/>
              <a:gd name="connsiteX3-245" fmla="*/ 1380640 w 1884801"/>
              <a:gd name="connsiteY3-246" fmla="*/ 1286277 h 1303648"/>
              <a:gd name="connsiteX4-247" fmla="*/ 949423 w 1884801"/>
              <a:gd name="connsiteY4-248" fmla="*/ 1232204 h 1303648"/>
              <a:gd name="connsiteX5-249" fmla="*/ 512243 w 1884801"/>
              <a:gd name="connsiteY5-250" fmla="*/ 1284071 h 1303648"/>
              <a:gd name="connsiteX6-251" fmla="*/ 480653 w 1884801"/>
              <a:gd name="connsiteY6-252" fmla="*/ 1303648 h 1303648"/>
              <a:gd name="connsiteX7-253" fmla="*/ 0 w 1884801"/>
              <a:gd name="connsiteY7-254" fmla="*/ 0 h 1303648"/>
              <a:gd name="connsiteX0-255" fmla="*/ 0 w 1884801"/>
              <a:gd name="connsiteY0-256" fmla="*/ 0 h 1303648"/>
              <a:gd name="connsiteX1-257" fmla="*/ 1884801 w 1884801"/>
              <a:gd name="connsiteY1-258" fmla="*/ 1 h 1303648"/>
              <a:gd name="connsiteX2-259" fmla="*/ 1422145 w 1884801"/>
              <a:gd name="connsiteY2-260" fmla="*/ 1303648 h 1303648"/>
              <a:gd name="connsiteX3-261" fmla="*/ 1384662 w 1884801"/>
              <a:gd name="connsiteY3-262" fmla="*/ 1283592 h 1303648"/>
              <a:gd name="connsiteX4-263" fmla="*/ 949423 w 1884801"/>
              <a:gd name="connsiteY4-264" fmla="*/ 1232204 h 1303648"/>
              <a:gd name="connsiteX5-265" fmla="*/ 512243 w 1884801"/>
              <a:gd name="connsiteY5-266" fmla="*/ 1284071 h 1303648"/>
              <a:gd name="connsiteX6-267" fmla="*/ 480653 w 1884801"/>
              <a:gd name="connsiteY6-268" fmla="*/ 1303648 h 1303648"/>
              <a:gd name="connsiteX7-269" fmla="*/ 0 w 1884801"/>
              <a:gd name="connsiteY7-270" fmla="*/ 0 h 1303648"/>
              <a:gd name="connsiteX0-271" fmla="*/ 0 w 1884801"/>
              <a:gd name="connsiteY0-272" fmla="*/ 0 h 1303648"/>
              <a:gd name="connsiteX1-273" fmla="*/ 1884801 w 1884801"/>
              <a:gd name="connsiteY1-274" fmla="*/ 1 h 1303648"/>
              <a:gd name="connsiteX2-275" fmla="*/ 1422145 w 1884801"/>
              <a:gd name="connsiteY2-276" fmla="*/ 1303648 h 1303648"/>
              <a:gd name="connsiteX3-277" fmla="*/ 1384662 w 1884801"/>
              <a:gd name="connsiteY3-278" fmla="*/ 1283592 h 1303648"/>
              <a:gd name="connsiteX4-279" fmla="*/ 949423 w 1884801"/>
              <a:gd name="connsiteY4-280" fmla="*/ 1232204 h 1303648"/>
              <a:gd name="connsiteX5-281" fmla="*/ 518276 w 1884801"/>
              <a:gd name="connsiteY5-282" fmla="*/ 1280043 h 1303648"/>
              <a:gd name="connsiteX6-283" fmla="*/ 480653 w 1884801"/>
              <a:gd name="connsiteY6-284" fmla="*/ 1303648 h 1303648"/>
              <a:gd name="connsiteX7-285" fmla="*/ 0 w 1884801"/>
              <a:gd name="connsiteY7-286" fmla="*/ 0 h 1303648"/>
              <a:gd name="connsiteX0-287" fmla="*/ 0 w 1884801"/>
              <a:gd name="connsiteY0-288" fmla="*/ 0 h 1303648"/>
              <a:gd name="connsiteX1-289" fmla="*/ 1884801 w 1884801"/>
              <a:gd name="connsiteY1-290" fmla="*/ 1 h 1303648"/>
              <a:gd name="connsiteX2-291" fmla="*/ 1422145 w 1884801"/>
              <a:gd name="connsiteY2-292" fmla="*/ 1303648 h 1303648"/>
              <a:gd name="connsiteX3-293" fmla="*/ 1384662 w 1884801"/>
              <a:gd name="connsiteY3-294" fmla="*/ 1283592 h 1303648"/>
              <a:gd name="connsiteX4-295" fmla="*/ 949423 w 1884801"/>
              <a:gd name="connsiteY4-296" fmla="*/ 1232204 h 1303648"/>
              <a:gd name="connsiteX5-297" fmla="*/ 518276 w 1884801"/>
              <a:gd name="connsiteY5-298" fmla="*/ 1280043 h 1303648"/>
              <a:gd name="connsiteX6-299" fmla="*/ 480653 w 1884801"/>
              <a:gd name="connsiteY6-300" fmla="*/ 1303648 h 1303648"/>
              <a:gd name="connsiteX7-301" fmla="*/ 0 w 1884801"/>
              <a:gd name="connsiteY7-302" fmla="*/ 0 h 1303648"/>
              <a:gd name="connsiteX0-303" fmla="*/ 0 w 1884801"/>
              <a:gd name="connsiteY0-304" fmla="*/ 0 h 1303648"/>
              <a:gd name="connsiteX1-305" fmla="*/ 1884801 w 1884801"/>
              <a:gd name="connsiteY1-306" fmla="*/ 1 h 1303648"/>
              <a:gd name="connsiteX2-307" fmla="*/ 1422145 w 1884801"/>
              <a:gd name="connsiteY2-308" fmla="*/ 1303648 h 1303648"/>
              <a:gd name="connsiteX3-309" fmla="*/ 1384662 w 1884801"/>
              <a:gd name="connsiteY3-310" fmla="*/ 1283592 h 1303648"/>
              <a:gd name="connsiteX4-311" fmla="*/ 949423 w 1884801"/>
              <a:gd name="connsiteY4-312" fmla="*/ 1232204 h 1303648"/>
              <a:gd name="connsiteX5-313" fmla="*/ 518276 w 1884801"/>
              <a:gd name="connsiteY5-314" fmla="*/ 1280043 h 1303648"/>
              <a:gd name="connsiteX6-315" fmla="*/ 480653 w 1884801"/>
              <a:gd name="connsiteY6-316" fmla="*/ 1303648 h 1303648"/>
              <a:gd name="connsiteX7-317" fmla="*/ 0 w 1884801"/>
              <a:gd name="connsiteY7-318" fmla="*/ 0 h 1303648"/>
              <a:gd name="connsiteX0-319" fmla="*/ 0 w 1884801"/>
              <a:gd name="connsiteY0-320" fmla="*/ 0 h 1303648"/>
              <a:gd name="connsiteX1-321" fmla="*/ 1884801 w 1884801"/>
              <a:gd name="connsiteY1-322" fmla="*/ 1 h 1303648"/>
              <a:gd name="connsiteX2-323" fmla="*/ 1422145 w 1884801"/>
              <a:gd name="connsiteY2-324" fmla="*/ 1303648 h 1303648"/>
              <a:gd name="connsiteX3-325" fmla="*/ 1384662 w 1884801"/>
              <a:gd name="connsiteY3-326" fmla="*/ 1283592 h 1303648"/>
              <a:gd name="connsiteX4-327" fmla="*/ 949423 w 1884801"/>
              <a:gd name="connsiteY4-328" fmla="*/ 1232204 h 1303648"/>
              <a:gd name="connsiteX5-329" fmla="*/ 518276 w 1884801"/>
              <a:gd name="connsiteY5-330" fmla="*/ 1280043 h 1303648"/>
              <a:gd name="connsiteX6-331" fmla="*/ 480653 w 1884801"/>
              <a:gd name="connsiteY6-332" fmla="*/ 1303648 h 1303648"/>
              <a:gd name="connsiteX7-333" fmla="*/ 0 w 1884801"/>
              <a:gd name="connsiteY7-334" fmla="*/ 0 h 1303648"/>
              <a:gd name="connsiteX0-335" fmla="*/ 0 w 1884801"/>
              <a:gd name="connsiteY0-336" fmla="*/ 0 h 1303648"/>
              <a:gd name="connsiteX1-337" fmla="*/ 1884801 w 1884801"/>
              <a:gd name="connsiteY1-338" fmla="*/ 1 h 1303648"/>
              <a:gd name="connsiteX2-339" fmla="*/ 1422145 w 1884801"/>
              <a:gd name="connsiteY2-340" fmla="*/ 1303648 h 1303648"/>
              <a:gd name="connsiteX3-341" fmla="*/ 1382651 w 1884801"/>
              <a:gd name="connsiteY3-342" fmla="*/ 1278222 h 1303648"/>
              <a:gd name="connsiteX4-343" fmla="*/ 949423 w 1884801"/>
              <a:gd name="connsiteY4-344" fmla="*/ 1232204 h 1303648"/>
              <a:gd name="connsiteX5-345" fmla="*/ 518276 w 1884801"/>
              <a:gd name="connsiteY5-346" fmla="*/ 1280043 h 1303648"/>
              <a:gd name="connsiteX6-347" fmla="*/ 480653 w 1884801"/>
              <a:gd name="connsiteY6-348" fmla="*/ 1303648 h 1303648"/>
              <a:gd name="connsiteX7-349" fmla="*/ 0 w 1884801"/>
              <a:gd name="connsiteY7-350" fmla="*/ 0 h 1303648"/>
              <a:gd name="connsiteX0-351" fmla="*/ 0 w 1884801"/>
              <a:gd name="connsiteY0-352" fmla="*/ 0 h 1303648"/>
              <a:gd name="connsiteX1-353" fmla="*/ 1884801 w 1884801"/>
              <a:gd name="connsiteY1-354" fmla="*/ 1 h 1303648"/>
              <a:gd name="connsiteX2-355" fmla="*/ 1422145 w 1884801"/>
              <a:gd name="connsiteY2-356" fmla="*/ 1303648 h 1303648"/>
              <a:gd name="connsiteX3-357" fmla="*/ 1382651 w 1884801"/>
              <a:gd name="connsiteY3-358" fmla="*/ 1278222 h 1303648"/>
              <a:gd name="connsiteX4-359" fmla="*/ 949423 w 1884801"/>
              <a:gd name="connsiteY4-360" fmla="*/ 1232204 h 1303648"/>
              <a:gd name="connsiteX5-361" fmla="*/ 518276 w 1884801"/>
              <a:gd name="connsiteY5-362" fmla="*/ 1280043 h 1303648"/>
              <a:gd name="connsiteX6-363" fmla="*/ 480653 w 1884801"/>
              <a:gd name="connsiteY6-364" fmla="*/ 1303648 h 1303648"/>
              <a:gd name="connsiteX7-365" fmla="*/ 0 w 1884801"/>
              <a:gd name="connsiteY7-366" fmla="*/ 0 h 1303648"/>
              <a:gd name="connsiteX0-367" fmla="*/ 0 w 1884801"/>
              <a:gd name="connsiteY0-368" fmla="*/ 0 h 1303648"/>
              <a:gd name="connsiteX1-369" fmla="*/ 1884801 w 1884801"/>
              <a:gd name="connsiteY1-370" fmla="*/ 1 h 1303648"/>
              <a:gd name="connsiteX2-371" fmla="*/ 1422145 w 1884801"/>
              <a:gd name="connsiteY2-372" fmla="*/ 1303648 h 1303648"/>
              <a:gd name="connsiteX3-373" fmla="*/ 1382651 w 1884801"/>
              <a:gd name="connsiteY3-374" fmla="*/ 1278222 h 1303648"/>
              <a:gd name="connsiteX4-375" fmla="*/ 949423 w 1884801"/>
              <a:gd name="connsiteY4-376" fmla="*/ 1232204 h 1303648"/>
              <a:gd name="connsiteX5-377" fmla="*/ 530341 w 1884801"/>
              <a:gd name="connsiteY5-378" fmla="*/ 1276015 h 1303648"/>
              <a:gd name="connsiteX6-379" fmla="*/ 480653 w 1884801"/>
              <a:gd name="connsiteY6-380" fmla="*/ 1303648 h 1303648"/>
              <a:gd name="connsiteX7-381" fmla="*/ 0 w 1884801"/>
              <a:gd name="connsiteY7-382" fmla="*/ 0 h 1303648"/>
              <a:gd name="connsiteX0-383" fmla="*/ 0 w 1884801"/>
              <a:gd name="connsiteY0-384" fmla="*/ 0 h 1303648"/>
              <a:gd name="connsiteX1-385" fmla="*/ 1884801 w 1884801"/>
              <a:gd name="connsiteY1-386" fmla="*/ 1 h 1303648"/>
              <a:gd name="connsiteX2-387" fmla="*/ 1422145 w 1884801"/>
              <a:gd name="connsiteY2-388" fmla="*/ 1303648 h 1303648"/>
              <a:gd name="connsiteX3-389" fmla="*/ 1382651 w 1884801"/>
              <a:gd name="connsiteY3-390" fmla="*/ 1278222 h 1303648"/>
              <a:gd name="connsiteX4-391" fmla="*/ 949423 w 1884801"/>
              <a:gd name="connsiteY4-392" fmla="*/ 1232204 h 1303648"/>
              <a:gd name="connsiteX5-393" fmla="*/ 530341 w 1884801"/>
              <a:gd name="connsiteY5-394" fmla="*/ 1276015 h 1303648"/>
              <a:gd name="connsiteX6-395" fmla="*/ 480653 w 1884801"/>
              <a:gd name="connsiteY6-396" fmla="*/ 1303648 h 1303648"/>
              <a:gd name="connsiteX7-397" fmla="*/ 0 w 1884801"/>
              <a:gd name="connsiteY7-398" fmla="*/ 0 h 1303648"/>
              <a:gd name="connsiteX0-399" fmla="*/ 0 w 1884801"/>
              <a:gd name="connsiteY0-400" fmla="*/ 0 h 1303648"/>
              <a:gd name="connsiteX1-401" fmla="*/ 1884801 w 1884801"/>
              <a:gd name="connsiteY1-402" fmla="*/ 1 h 1303648"/>
              <a:gd name="connsiteX2-403" fmla="*/ 1422145 w 1884801"/>
              <a:gd name="connsiteY2-404" fmla="*/ 1303648 h 1303648"/>
              <a:gd name="connsiteX3-405" fmla="*/ 1382651 w 1884801"/>
              <a:gd name="connsiteY3-406" fmla="*/ 1278222 h 1303648"/>
              <a:gd name="connsiteX4-407" fmla="*/ 949423 w 1884801"/>
              <a:gd name="connsiteY4-408" fmla="*/ 1232204 h 1303648"/>
              <a:gd name="connsiteX5-409" fmla="*/ 530341 w 1884801"/>
              <a:gd name="connsiteY5-410" fmla="*/ 1276015 h 1303648"/>
              <a:gd name="connsiteX6-411" fmla="*/ 480653 w 1884801"/>
              <a:gd name="connsiteY6-412" fmla="*/ 1303648 h 1303648"/>
              <a:gd name="connsiteX7-413" fmla="*/ 0 w 1884801"/>
              <a:gd name="connsiteY7-414" fmla="*/ 0 h 13036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Lst>
            <a:rect l="l" t="t" r="r" b="b"/>
            <a:pathLst>
              <a:path w="1884801" h="1303648">
                <a:moveTo>
                  <a:pt x="0" y="0"/>
                </a:moveTo>
                <a:lnTo>
                  <a:pt x="1884801" y="1"/>
                </a:lnTo>
                <a:lnTo>
                  <a:pt x="1422145" y="1303648"/>
                </a:lnTo>
                <a:lnTo>
                  <a:pt x="1382651" y="1278222"/>
                </a:lnTo>
                <a:cubicBezTo>
                  <a:pt x="1256763" y="1231773"/>
                  <a:pt x="1044739" y="1233547"/>
                  <a:pt x="949423" y="1232204"/>
                </a:cubicBezTo>
                <a:cubicBezTo>
                  <a:pt x="860139" y="1233546"/>
                  <a:pt x="672912" y="1232730"/>
                  <a:pt x="530341" y="1276015"/>
                </a:cubicBezTo>
                <a:lnTo>
                  <a:pt x="480653" y="1303648"/>
                </a:lnTo>
                <a:lnTo>
                  <a:pt x="0" y="0"/>
                </a:lnTo>
                <a:close/>
              </a:path>
            </a:pathLst>
          </a:custGeom>
          <a:gradFill flip="none" rotWithShape="1">
            <a:gsLst>
              <a:gs pos="0">
                <a:srgbClr val="23FFFF">
                  <a:alpha val="0"/>
                </a:srgbClr>
              </a:gs>
              <a:gs pos="100000">
                <a:srgbClr val="23FFFF">
                  <a:alpha val="40000"/>
                </a:srgbClr>
              </a:gs>
            </a:gsLst>
            <a:lin ang="5400000" scaled="0"/>
            <a:tileRect/>
          </a:gradFill>
          <a:ln w="12700" cap="flat" cmpd="sng" algn="ctr">
            <a:noFill/>
            <a:prstDash val="solid"/>
            <a:miter lim="800000"/>
          </a:ln>
          <a:effectLst/>
        </p:spPr>
        <p:txBody>
          <a:bodyPr rtlCol="0" anchor="ctr"/>
          <a:lstStyle/>
          <a:p>
            <a:pPr algn="ctr" defTabSz="539750">
              <a:defRPr/>
            </a:pPr>
            <a:endParaRPr lang="zh-CN" altLang="en-US" sz="1065" kern="0">
              <a:solidFill>
                <a:prstClr val="white"/>
              </a:solidFill>
              <a:latin typeface="等线" panose="02010600030101010101" pitchFamily="2" charset="-122"/>
              <a:ea typeface="等线" panose="02010600030101010101" pitchFamily="2" charset="-122"/>
              <a:cs typeface="华文中宋" panose="02010600040101010101" charset="-122"/>
            </a:endParaRPr>
          </a:p>
        </p:txBody>
      </p:sp>
      <p:sp>
        <p:nvSpPr>
          <p:cNvPr id="211" name="图形 1"/>
          <p:cNvSpPr/>
          <p:nvPr/>
        </p:nvSpPr>
        <p:spPr>
          <a:xfrm rot="10800000" flipV="1">
            <a:off x="7960043" y="2974975"/>
            <a:ext cx="1725930" cy="2012950"/>
          </a:xfrm>
          <a:custGeom>
            <a:avLst/>
            <a:gdLst>
              <a:gd name="connsiteX0" fmla="*/ 2721928 w 7153251"/>
              <a:gd name="connsiteY0" fmla="*/ 1956147 h 6858850"/>
              <a:gd name="connsiteX1" fmla="*/ 1705140 w 7153251"/>
              <a:gd name="connsiteY1" fmla="*/ 1956147 h 6858850"/>
              <a:gd name="connsiteX2" fmla="*/ 3577051 w 7153251"/>
              <a:gd name="connsiteY2" fmla="*/ 0 h 6858850"/>
              <a:gd name="connsiteX3" fmla="*/ 5448111 w 7153251"/>
              <a:gd name="connsiteY3" fmla="*/ 1956147 h 6858850"/>
              <a:gd name="connsiteX4" fmla="*/ 4431323 w 7153251"/>
              <a:gd name="connsiteY4" fmla="*/ 1956147 h 6858850"/>
              <a:gd name="connsiteX5" fmla="*/ 4240729 w 7153251"/>
              <a:gd name="connsiteY5" fmla="*/ 2152697 h 6858850"/>
              <a:gd name="connsiteX6" fmla="*/ 7153252 w 7153251"/>
              <a:gd name="connsiteY6" fmla="*/ 6858851 h 6858850"/>
              <a:gd name="connsiteX7" fmla="*/ 0 w 7153251"/>
              <a:gd name="connsiteY7" fmla="*/ 6858851 h 6858850"/>
              <a:gd name="connsiteX8" fmla="*/ 2912523 w 7153251"/>
              <a:gd name="connsiteY8" fmla="*/ 2152697 h 6858850"/>
              <a:gd name="connsiteX9" fmla="*/ 2721928 w 7153251"/>
              <a:gd name="connsiteY9" fmla="*/ 1956147 h 68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53251" h="6858850">
                <a:moveTo>
                  <a:pt x="2721928" y="1956147"/>
                </a:moveTo>
                <a:lnTo>
                  <a:pt x="1705140" y="1956147"/>
                </a:lnTo>
                <a:lnTo>
                  <a:pt x="3577051" y="0"/>
                </a:lnTo>
                <a:lnTo>
                  <a:pt x="5448111" y="1956147"/>
                </a:lnTo>
                <a:lnTo>
                  <a:pt x="4431323" y="1956147"/>
                </a:lnTo>
                <a:cubicBezTo>
                  <a:pt x="4324114" y="1956147"/>
                  <a:pt x="4237325" y="2045488"/>
                  <a:pt x="4240729" y="2152697"/>
                </a:cubicBezTo>
                <a:cubicBezTo>
                  <a:pt x="4268808" y="3066530"/>
                  <a:pt x="4543638" y="6858851"/>
                  <a:pt x="7153252" y="6858851"/>
                </a:cubicBezTo>
                <a:lnTo>
                  <a:pt x="0" y="6858851"/>
                </a:lnTo>
                <a:cubicBezTo>
                  <a:pt x="2609614" y="6858851"/>
                  <a:pt x="2884444" y="3067381"/>
                  <a:pt x="2912523" y="2152697"/>
                </a:cubicBezTo>
                <a:cubicBezTo>
                  <a:pt x="2915927" y="2045488"/>
                  <a:pt x="2829989" y="1956147"/>
                  <a:pt x="2721928" y="1956147"/>
                </a:cubicBezTo>
                <a:close/>
              </a:path>
            </a:pathLst>
          </a:custGeom>
          <a:gradFill>
            <a:gsLst>
              <a:gs pos="0">
                <a:srgbClr val="23FFFF">
                  <a:alpha val="20000"/>
                </a:srgbClr>
              </a:gs>
              <a:gs pos="100000">
                <a:srgbClr val="23FFFF">
                  <a:alpha val="0"/>
                </a:srgbClr>
              </a:gs>
            </a:gsLst>
            <a:lin ang="5400000" scaled="1"/>
          </a:gradFill>
          <a:ln w="9525" cap="flat">
            <a:gradFill>
              <a:gsLst>
                <a:gs pos="0">
                  <a:srgbClr val="23FFFF"/>
                </a:gs>
                <a:gs pos="100000">
                  <a:srgbClr val="23FFFF">
                    <a:alpha val="0"/>
                  </a:srgbClr>
                </a:gs>
              </a:gsLst>
              <a:lin ang="5400000" scaled="1"/>
            </a:gradFill>
            <a:prstDash val="solid"/>
            <a:miter/>
          </a:ln>
        </p:spPr>
        <p:txBody>
          <a:bodyPr rtlCol="0" anchor="ctr"/>
          <a:lstStyle/>
          <a:p>
            <a:pPr marL="0" marR="0" lvl="0" indent="0" algn="ctr" defTabSz="246380" rtl="0" eaLnBrk="1" fontAlgn="auto" latinLnBrk="0" hangingPunct="0">
              <a:lnSpc>
                <a:spcPct val="100000"/>
              </a:lnSpc>
              <a:spcBef>
                <a:spcPts val="0"/>
              </a:spcBef>
              <a:spcAft>
                <a:spcPts val="0"/>
              </a:spcAft>
              <a:buClrTx/>
              <a:buSzTx/>
              <a:buFontTx/>
              <a:buNone/>
              <a:defRPr/>
            </a:pPr>
            <a:endParaRPr kumimoji="0" lang="zh-CN" altLang="en-US" sz="600" b="1" i="0" u="none" strike="noStrike" kern="0" cap="none" spc="0" normalizeH="0" baseline="0" noProof="0">
              <a:ln>
                <a:noFill/>
              </a:ln>
              <a:solidFill>
                <a:srgbClr val="FFFFFF"/>
              </a:solidFill>
              <a:effectLst/>
              <a:uLnTx/>
              <a:uFillTx/>
              <a:latin typeface="Helvetica Neue" panose="02000503000000020004"/>
              <a:ea typeface="等线" panose="02010600030101010101" pitchFamily="2" charset="-122"/>
              <a:cs typeface="华文中宋" panose="02010600040101010101" charset="-122"/>
              <a:sym typeface="Helvetica Neue" panose="02000503000000020004"/>
            </a:endParaRPr>
          </a:p>
        </p:txBody>
      </p:sp>
      <p:sp>
        <p:nvSpPr>
          <p:cNvPr id="212" name="图形 1"/>
          <p:cNvSpPr/>
          <p:nvPr/>
        </p:nvSpPr>
        <p:spPr>
          <a:xfrm rot="10800000" flipV="1">
            <a:off x="7338695" y="3909695"/>
            <a:ext cx="2968625" cy="1674495"/>
          </a:xfrm>
          <a:custGeom>
            <a:avLst/>
            <a:gdLst>
              <a:gd name="connsiteX0" fmla="*/ 2721928 w 7153251"/>
              <a:gd name="connsiteY0" fmla="*/ 1956147 h 6858850"/>
              <a:gd name="connsiteX1" fmla="*/ 1705140 w 7153251"/>
              <a:gd name="connsiteY1" fmla="*/ 1956147 h 6858850"/>
              <a:gd name="connsiteX2" fmla="*/ 3577051 w 7153251"/>
              <a:gd name="connsiteY2" fmla="*/ 0 h 6858850"/>
              <a:gd name="connsiteX3" fmla="*/ 5448111 w 7153251"/>
              <a:gd name="connsiteY3" fmla="*/ 1956147 h 6858850"/>
              <a:gd name="connsiteX4" fmla="*/ 4431323 w 7153251"/>
              <a:gd name="connsiteY4" fmla="*/ 1956147 h 6858850"/>
              <a:gd name="connsiteX5" fmla="*/ 4240729 w 7153251"/>
              <a:gd name="connsiteY5" fmla="*/ 2152697 h 6858850"/>
              <a:gd name="connsiteX6" fmla="*/ 7153252 w 7153251"/>
              <a:gd name="connsiteY6" fmla="*/ 6858851 h 6858850"/>
              <a:gd name="connsiteX7" fmla="*/ 0 w 7153251"/>
              <a:gd name="connsiteY7" fmla="*/ 6858851 h 6858850"/>
              <a:gd name="connsiteX8" fmla="*/ 2912523 w 7153251"/>
              <a:gd name="connsiteY8" fmla="*/ 2152697 h 6858850"/>
              <a:gd name="connsiteX9" fmla="*/ 2721928 w 7153251"/>
              <a:gd name="connsiteY9" fmla="*/ 1956147 h 68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53251" h="6858850">
                <a:moveTo>
                  <a:pt x="2721928" y="1956147"/>
                </a:moveTo>
                <a:lnTo>
                  <a:pt x="1705140" y="1956147"/>
                </a:lnTo>
                <a:lnTo>
                  <a:pt x="3577051" y="0"/>
                </a:lnTo>
                <a:lnTo>
                  <a:pt x="5448111" y="1956147"/>
                </a:lnTo>
                <a:lnTo>
                  <a:pt x="4431323" y="1956147"/>
                </a:lnTo>
                <a:cubicBezTo>
                  <a:pt x="4324114" y="1956147"/>
                  <a:pt x="4237325" y="2045488"/>
                  <a:pt x="4240729" y="2152697"/>
                </a:cubicBezTo>
                <a:cubicBezTo>
                  <a:pt x="4268808" y="3066530"/>
                  <a:pt x="4543638" y="6858851"/>
                  <a:pt x="7153252" y="6858851"/>
                </a:cubicBezTo>
                <a:lnTo>
                  <a:pt x="0" y="6858851"/>
                </a:lnTo>
                <a:cubicBezTo>
                  <a:pt x="2609614" y="6858851"/>
                  <a:pt x="2884444" y="3067381"/>
                  <a:pt x="2912523" y="2152697"/>
                </a:cubicBezTo>
                <a:cubicBezTo>
                  <a:pt x="2915927" y="2045488"/>
                  <a:pt x="2829989" y="1956147"/>
                  <a:pt x="2721928" y="1956147"/>
                </a:cubicBezTo>
                <a:close/>
              </a:path>
            </a:pathLst>
          </a:custGeom>
          <a:noFill/>
          <a:ln w="6350" cap="flat">
            <a:gradFill>
              <a:gsLst>
                <a:gs pos="0">
                  <a:srgbClr val="23FFFF">
                    <a:alpha val="0"/>
                  </a:srgbClr>
                </a:gs>
                <a:gs pos="66206">
                  <a:srgbClr val="23FFFF"/>
                </a:gs>
                <a:gs pos="39000">
                  <a:srgbClr val="23FFFF">
                    <a:alpha val="0"/>
                  </a:srgbClr>
                </a:gs>
                <a:gs pos="84000">
                  <a:srgbClr val="23FFFF">
                    <a:alpha val="0"/>
                  </a:srgbClr>
                </a:gs>
              </a:gsLst>
              <a:lin ang="5400000" scaled="1"/>
            </a:gradFill>
            <a:prstDash val="solid"/>
            <a:miter/>
          </a:ln>
        </p:spPr>
        <p:txBody>
          <a:bodyPr rtlCol="0" anchor="ctr"/>
          <a:lstStyle/>
          <a:p>
            <a:pPr marL="0" marR="0" lvl="0" indent="0" algn="ctr" defTabSz="246380" rtl="0" eaLnBrk="1" fontAlgn="auto" latinLnBrk="0" hangingPunct="0">
              <a:lnSpc>
                <a:spcPct val="100000"/>
              </a:lnSpc>
              <a:spcBef>
                <a:spcPts val="0"/>
              </a:spcBef>
              <a:spcAft>
                <a:spcPts val="0"/>
              </a:spcAft>
              <a:buClrTx/>
              <a:buSzTx/>
              <a:buFontTx/>
              <a:buNone/>
              <a:defRPr/>
            </a:pPr>
            <a:endParaRPr kumimoji="0" lang="zh-CN" altLang="en-US" sz="600" b="1" i="0" u="none" strike="noStrike" kern="0" cap="none" spc="0" normalizeH="0" baseline="0" noProof="0">
              <a:ln>
                <a:noFill/>
              </a:ln>
              <a:solidFill>
                <a:srgbClr val="FFFFFF"/>
              </a:solidFill>
              <a:effectLst/>
              <a:uLnTx/>
              <a:uFillTx/>
              <a:latin typeface="Helvetica Neue" panose="02000503000000020004"/>
              <a:ea typeface="等线" panose="02010600030101010101" pitchFamily="2" charset="-122"/>
              <a:cs typeface="华文中宋" panose="02010600040101010101" charset="-122"/>
              <a:sym typeface="Helvetica Neue" panose="02000503000000020004"/>
            </a:endParaRPr>
          </a:p>
        </p:txBody>
      </p:sp>
      <p:grpSp>
        <p:nvGrpSpPr>
          <p:cNvPr id="213" name="组合 212"/>
          <p:cNvGrpSpPr/>
          <p:nvPr/>
        </p:nvGrpSpPr>
        <p:grpSpPr>
          <a:xfrm>
            <a:off x="8300720" y="1363980"/>
            <a:ext cx="1093470" cy="1121410"/>
            <a:chOff x="5706978" y="1753845"/>
            <a:chExt cx="744464" cy="742537"/>
          </a:xfrm>
        </p:grpSpPr>
        <p:sp>
          <p:nvSpPr>
            <p:cNvPr id="214" name="椭圆 213"/>
            <p:cNvSpPr/>
            <p:nvPr/>
          </p:nvSpPr>
          <p:spPr>
            <a:xfrm rot="16200000">
              <a:off x="5708458" y="1753846"/>
              <a:ext cx="739139" cy="739139"/>
            </a:xfrm>
            <a:prstGeom prst="ellipse">
              <a:avLst/>
            </a:prstGeom>
            <a:gradFill flip="none" rotWithShape="1">
              <a:gsLst>
                <a:gs pos="55000">
                  <a:schemeClr val="accent1">
                    <a:lumMod val="54000"/>
                    <a:lumOff val="46000"/>
                    <a:alpha val="0"/>
                  </a:schemeClr>
                </a:gs>
                <a:gs pos="100000">
                  <a:schemeClr val="accent1">
                    <a:lumMod val="10000"/>
                    <a:lumOff val="90000"/>
                    <a:alpha val="70000"/>
                  </a:schemeClr>
                </a:gs>
              </a:gsLst>
              <a:path path="circle">
                <a:fillToRect l="50000" t="50000" r="50000" b="50000"/>
              </a:path>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215" name="椭圆 214"/>
            <p:cNvSpPr/>
            <p:nvPr/>
          </p:nvSpPr>
          <p:spPr>
            <a:xfrm rot="15726438">
              <a:off x="5706978" y="1757243"/>
              <a:ext cx="739139" cy="739139"/>
            </a:xfrm>
            <a:prstGeom prst="ellipse">
              <a:avLst/>
            </a:prstGeom>
            <a:gradFill flip="none" rotWithShape="1">
              <a:gsLst>
                <a:gs pos="70000">
                  <a:schemeClr val="accent1">
                    <a:alpha val="0"/>
                    <a:lumMod val="85000"/>
                    <a:lumOff val="15000"/>
                  </a:schemeClr>
                </a:gs>
                <a:gs pos="85000">
                  <a:schemeClr val="accent1">
                    <a:lumMod val="10000"/>
                    <a:lumOff val="90000"/>
                    <a:alpha val="70000"/>
                  </a:schemeClr>
                </a:gs>
              </a:gsLst>
              <a:path path="circle">
                <a:fillToRect t="100000" r="100000"/>
              </a:path>
              <a:tileRect l="-100000" b="-10000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216" name="椭圆 215"/>
            <p:cNvSpPr/>
            <p:nvPr/>
          </p:nvSpPr>
          <p:spPr>
            <a:xfrm rot="16200000">
              <a:off x="5712303" y="1753845"/>
              <a:ext cx="739139" cy="739139"/>
            </a:xfrm>
            <a:prstGeom prst="ellipse">
              <a:avLst/>
            </a:prstGeom>
            <a:gradFill flip="none" rotWithShape="1">
              <a:gsLst>
                <a:gs pos="65000">
                  <a:srgbClr val="23FFFF">
                    <a:alpha val="9000"/>
                  </a:srgbClr>
                </a:gs>
                <a:gs pos="88000">
                  <a:srgbClr val="D1FFFC">
                    <a:alpha val="30000"/>
                  </a:srgbClr>
                </a:gs>
              </a:gsLst>
              <a:path path="circle">
                <a:fillToRect l="100000" b="100000"/>
              </a:path>
              <a:tileRect t="-100000" r="-10000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中宋" panose="02010600040101010101" charset="-122"/>
                  <a:ea typeface="汉仪旗黑-55简" panose="00020600040101010101" charset="-122"/>
                  <a:cs typeface="华文中宋" panose="02010600040101010101" charset="-122"/>
                </a:rPr>
                <a:t>务</a:t>
              </a:r>
            </a:p>
          </p:txBody>
        </p:sp>
      </p:grpSp>
      <p:sp>
        <p:nvSpPr>
          <p:cNvPr id="218" name="椭圆 217"/>
          <p:cNvSpPr/>
          <p:nvPr/>
        </p:nvSpPr>
        <p:spPr>
          <a:xfrm>
            <a:off x="7704455" y="3684270"/>
            <a:ext cx="255905" cy="262890"/>
          </a:xfrm>
          <a:prstGeom prst="ellipse">
            <a:avLst/>
          </a:prstGeom>
          <a:gradFill>
            <a:gsLst>
              <a:gs pos="35000">
                <a:srgbClr val="23FFFF">
                  <a:alpha val="100000"/>
                </a:srgbClr>
              </a:gs>
              <a:gs pos="100000">
                <a:srgbClr val="23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华文中宋" panose="02010600040101010101" charset="-122"/>
            </a:endParaRPr>
          </a:p>
        </p:txBody>
      </p:sp>
      <p:sp>
        <p:nvSpPr>
          <p:cNvPr id="219" name="椭圆 218"/>
          <p:cNvSpPr/>
          <p:nvPr/>
        </p:nvSpPr>
        <p:spPr>
          <a:xfrm>
            <a:off x="8702040" y="3859530"/>
            <a:ext cx="236220" cy="242570"/>
          </a:xfrm>
          <a:prstGeom prst="ellipse">
            <a:avLst/>
          </a:prstGeom>
          <a:gradFill>
            <a:gsLst>
              <a:gs pos="35000">
                <a:srgbClr val="23FFFF">
                  <a:alpha val="100000"/>
                </a:srgbClr>
              </a:gs>
              <a:gs pos="100000">
                <a:srgbClr val="23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华文中宋" panose="02010600040101010101" charset="-122"/>
            </a:endParaRPr>
          </a:p>
        </p:txBody>
      </p:sp>
      <p:sp>
        <p:nvSpPr>
          <p:cNvPr id="220" name="椭圆 219"/>
          <p:cNvSpPr/>
          <p:nvPr/>
        </p:nvSpPr>
        <p:spPr>
          <a:xfrm>
            <a:off x="9704070" y="3684270"/>
            <a:ext cx="248920" cy="255905"/>
          </a:xfrm>
          <a:prstGeom prst="ellipse">
            <a:avLst/>
          </a:prstGeom>
          <a:gradFill>
            <a:gsLst>
              <a:gs pos="35000">
                <a:srgbClr val="23FFFF"/>
              </a:gs>
              <a:gs pos="100000">
                <a:srgbClr val="23FFF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华文中宋" panose="02010600040101010101" charset="-122"/>
            </a:endParaRPr>
          </a:p>
        </p:txBody>
      </p:sp>
      <p:sp>
        <p:nvSpPr>
          <p:cNvPr id="221" name="平行四边形 220"/>
          <p:cNvSpPr/>
          <p:nvPr/>
        </p:nvSpPr>
        <p:spPr>
          <a:xfrm rot="5400000" flipV="1">
            <a:off x="6152515" y="3820795"/>
            <a:ext cx="1109980" cy="61595"/>
          </a:xfrm>
          <a:prstGeom prst="parallelogram">
            <a:avLst>
              <a:gd name="adj" fmla="val 47377"/>
            </a:avLst>
          </a:prstGeom>
          <a:gradFill>
            <a:gsLst>
              <a:gs pos="0">
                <a:srgbClr val="23FFFF">
                  <a:alpha val="20000"/>
                </a:srgbClr>
              </a:gs>
              <a:gs pos="100000">
                <a:srgbClr val="23FFFF">
                  <a:alpha val="0"/>
                </a:srgbClr>
              </a:gs>
            </a:gsLst>
            <a:lin ang="0" scaled="0"/>
          </a:gradFill>
          <a:ln w="6350">
            <a:gradFill>
              <a:gsLst>
                <a:gs pos="0">
                  <a:srgbClr val="23FFFF"/>
                </a:gs>
                <a:gs pos="100000">
                  <a:srgbClr val="23FF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222" name="平行四边形 221"/>
          <p:cNvSpPr/>
          <p:nvPr/>
        </p:nvSpPr>
        <p:spPr>
          <a:xfrm rot="5400000" flipV="1">
            <a:off x="9634855" y="2256790"/>
            <a:ext cx="1597660" cy="134620"/>
          </a:xfrm>
          <a:prstGeom prst="parallelogram">
            <a:avLst>
              <a:gd name="adj" fmla="val 47377"/>
            </a:avLst>
          </a:prstGeom>
          <a:gradFill>
            <a:gsLst>
              <a:gs pos="0">
                <a:srgbClr val="23FFFF">
                  <a:alpha val="20000"/>
                </a:srgbClr>
              </a:gs>
              <a:gs pos="100000">
                <a:srgbClr val="23FFFF">
                  <a:alpha val="0"/>
                </a:srgbClr>
              </a:gs>
            </a:gsLst>
            <a:lin ang="0" scaled="0"/>
          </a:gradFill>
          <a:ln w="6350">
            <a:gradFill>
              <a:gsLst>
                <a:gs pos="0">
                  <a:srgbClr val="23FFFF"/>
                </a:gs>
                <a:gs pos="100000">
                  <a:srgbClr val="23FF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223" name="文本框 222"/>
          <p:cNvSpPr txBox="1"/>
          <p:nvPr/>
        </p:nvSpPr>
        <p:spPr>
          <a:xfrm>
            <a:off x="8272145" y="5296535"/>
            <a:ext cx="1220470" cy="368300"/>
          </a:xfrm>
          <a:prstGeom prst="rect">
            <a:avLst/>
          </a:prstGeom>
          <a:noFill/>
        </p:spPr>
        <p:txBody>
          <a:bodyPr wrap="square" rtlCol="0">
            <a:spAutoFit/>
          </a:bodyPr>
          <a:lstStyle/>
          <a:p>
            <a:r>
              <a:rPr lang="zh-CN" altLang="en-US">
                <a:solidFill>
                  <a:schemeClr val="tx2"/>
                </a:solidFill>
                <a:effectLst>
                  <a:outerShdw blurRad="38100" dist="38100" dir="2700000" algn="tl">
                    <a:srgbClr val="204DA9">
                      <a:alpha val="43137"/>
                    </a:srgbClr>
                  </a:outerShdw>
                  <a:reflection blurRad="6350" stA="50000" endA="300" endPos="50000" dist="29997" dir="5400000" sy="-100000" algn="bl" rotWithShape="0"/>
                </a:effectLst>
                <a:latin typeface="华文中宋" panose="02010600040101010101" charset="-122"/>
                <a:ea typeface="华文中宋" panose="02010600040101010101" charset="-122"/>
                <a:cs typeface="华文中宋" panose="02010600040101010101" charset="-122"/>
              </a:rPr>
              <a:t>主营业务</a:t>
            </a:r>
          </a:p>
        </p:txBody>
      </p:sp>
      <p:pic>
        <p:nvPicPr>
          <p:cNvPr id="227" name="图片 226" descr="通信服务"/>
          <p:cNvPicPr>
            <a:picLocks noChangeAspect="1"/>
          </p:cNvPicPr>
          <p:nvPr/>
        </p:nvPicPr>
        <p:blipFill>
          <a:blip r:embed="rId6"/>
          <a:stretch>
            <a:fillRect/>
          </a:stretch>
        </p:blipFill>
        <p:spPr>
          <a:xfrm>
            <a:off x="8586470" y="1666875"/>
            <a:ext cx="523240" cy="537845"/>
          </a:xfrm>
          <a:prstGeom prst="rect">
            <a:avLst/>
          </a:prstGeom>
          <a:noFill/>
        </p:spPr>
      </p:pic>
      <p:pic>
        <p:nvPicPr>
          <p:cNvPr id="228" name="图片 227" descr="网络优化"/>
          <p:cNvPicPr>
            <a:picLocks noChangeAspect="1"/>
          </p:cNvPicPr>
          <p:nvPr/>
        </p:nvPicPr>
        <p:blipFill>
          <a:blip r:embed="rId7"/>
          <a:stretch>
            <a:fillRect/>
          </a:stretch>
        </p:blipFill>
        <p:spPr>
          <a:xfrm>
            <a:off x="7741285" y="3722053"/>
            <a:ext cx="182245" cy="187325"/>
          </a:xfrm>
          <a:prstGeom prst="rect">
            <a:avLst/>
          </a:prstGeom>
        </p:spPr>
      </p:pic>
      <p:pic>
        <p:nvPicPr>
          <p:cNvPr id="229" name="图片 228" descr="服务 (1)"/>
          <p:cNvPicPr>
            <a:picLocks noChangeAspect="1"/>
          </p:cNvPicPr>
          <p:nvPr/>
        </p:nvPicPr>
        <p:blipFill>
          <a:blip r:embed="rId8"/>
          <a:stretch>
            <a:fillRect/>
          </a:stretch>
        </p:blipFill>
        <p:spPr>
          <a:xfrm>
            <a:off x="8742680" y="3901123"/>
            <a:ext cx="154940" cy="159385"/>
          </a:xfrm>
          <a:prstGeom prst="rect">
            <a:avLst/>
          </a:prstGeom>
        </p:spPr>
      </p:pic>
      <p:pic>
        <p:nvPicPr>
          <p:cNvPr id="230" name="图片 229" descr="031-reporter-9"/>
          <p:cNvPicPr>
            <a:picLocks noChangeAspect="1"/>
          </p:cNvPicPr>
          <p:nvPr/>
        </p:nvPicPr>
        <p:blipFill>
          <a:blip r:embed="rId9"/>
          <a:stretch>
            <a:fillRect/>
          </a:stretch>
        </p:blipFill>
        <p:spPr>
          <a:xfrm>
            <a:off x="9750425" y="3731895"/>
            <a:ext cx="156210" cy="160655"/>
          </a:xfrm>
          <a:prstGeom prst="rect">
            <a:avLst/>
          </a:prstGeom>
        </p:spPr>
      </p:pic>
      <p:sp>
        <p:nvSpPr>
          <p:cNvPr id="233" name="平行四边形 232"/>
          <p:cNvSpPr/>
          <p:nvPr/>
        </p:nvSpPr>
        <p:spPr>
          <a:xfrm>
            <a:off x="10065385" y="3885565"/>
            <a:ext cx="1258570" cy="313055"/>
          </a:xfrm>
          <a:prstGeom prst="parallelogram">
            <a:avLst/>
          </a:prstGeom>
          <a:gradFill flip="none" rotWithShape="1">
            <a:gsLst>
              <a:gs pos="41000">
                <a:srgbClr val="23FFFF">
                  <a:alpha val="0"/>
                </a:srgbClr>
              </a:gs>
              <a:gs pos="0">
                <a:srgbClr val="23FFFF">
                  <a:alpha val="50000"/>
                </a:srgbClr>
              </a:gs>
            </a:gsLst>
            <a:lin ang="0" scaled="1"/>
          </a:gradFill>
          <a:ln w="12700" cap="flat" cmpd="sng" algn="ctr">
            <a:gradFill>
              <a:gsLst>
                <a:gs pos="50300">
                  <a:srgbClr val="23FFFF">
                    <a:alpha val="0"/>
                  </a:srgbClr>
                </a:gs>
                <a:gs pos="0">
                  <a:srgbClr val="23FFFF"/>
                </a:gs>
              </a:gsLst>
              <a:lin ang="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charset="-122"/>
              <a:ea typeface="华文中宋" panose="02010600040101010101" charset="-122"/>
              <a:cs typeface="华文中宋" panose="02010600040101010101" charset="-122"/>
            </a:endParaRPr>
          </a:p>
        </p:txBody>
      </p:sp>
      <p:sp>
        <p:nvSpPr>
          <p:cNvPr id="234" name="文本框 233"/>
          <p:cNvSpPr txBox="1"/>
          <p:nvPr/>
        </p:nvSpPr>
        <p:spPr>
          <a:xfrm>
            <a:off x="10105390" y="3905250"/>
            <a:ext cx="944880" cy="285750"/>
          </a:xfrm>
          <a:prstGeom prst="rect">
            <a:avLst/>
          </a:prstGeom>
          <a:noFill/>
        </p:spPr>
        <p:txBody>
          <a:bodyPr wrap="square" rtlCol="0">
            <a:noAutofit/>
          </a:bodyPr>
          <a:lstStyle/>
          <a:p>
            <a:r>
              <a:rPr lang="zh-CN" sz="1200" dirty="0">
                <a:solidFill>
                  <a:schemeClr val="tx2"/>
                </a:solidFill>
                <a:latin typeface="华文中宋" panose="02010600040101010101" charset="-122"/>
                <a:ea typeface="华文中宋" panose="02010600040101010101" charset="-122"/>
                <a:cs typeface="华文中宋" panose="02010600040101010101" charset="-122"/>
                <a:sym typeface="+mn-ea"/>
              </a:rPr>
              <a:t>新能源业务</a:t>
            </a:r>
          </a:p>
        </p:txBody>
      </p:sp>
      <p:sp>
        <p:nvSpPr>
          <p:cNvPr id="235" name="椭圆 234"/>
          <p:cNvSpPr/>
          <p:nvPr/>
        </p:nvSpPr>
        <p:spPr>
          <a:xfrm>
            <a:off x="8742680" y="1811655"/>
            <a:ext cx="220980" cy="220980"/>
          </a:xfrm>
          <a:prstGeom prst="ellipse">
            <a:avLst/>
          </a:prstGeom>
          <a:solidFill>
            <a:srgbClr val="23FFFF">
              <a:alpha val="70000"/>
            </a:srgbClr>
          </a:solidFill>
          <a:ln w="12700" cap="flat" cmpd="sng" algn="ctr">
            <a:noFill/>
            <a:prstDash val="solid"/>
            <a:miter lim="800000"/>
          </a:ln>
        </p:spPr>
        <p:txBody>
          <a:bodyPr rtlCol="0" anchor="ctr"/>
          <a:lstStyle/>
          <a:p>
            <a:pPr marL="0" marR="0" lvl="0" indent="0" algn="ctr" defTabSz="959485" rtl="0" eaLnBrk="1" fontAlgn="auto" latinLnBrk="0" hangingPunct="1">
              <a:lnSpc>
                <a:spcPct val="100000"/>
              </a:lnSpc>
              <a:spcBef>
                <a:spcPts val="0"/>
              </a:spcBef>
              <a:spcAft>
                <a:spcPts val="0"/>
              </a:spcAft>
              <a:buClrTx/>
              <a:buSzTx/>
              <a:buFontTx/>
              <a:buNone/>
            </a:pPr>
            <a:endParaRPr lang="zh-CN" altLang="en-US">
              <a:cs typeface="华文中宋" panose="02010600040101010101" charset="-122"/>
            </a:endParaRPr>
          </a:p>
        </p:txBody>
      </p:sp>
      <p:sp>
        <p:nvSpPr>
          <p:cNvPr id="236" name="文本框 235"/>
          <p:cNvSpPr txBox="1"/>
          <p:nvPr/>
        </p:nvSpPr>
        <p:spPr>
          <a:xfrm>
            <a:off x="6781800" y="4236085"/>
            <a:ext cx="989330" cy="755650"/>
          </a:xfrm>
          <a:prstGeom prst="rect">
            <a:avLst/>
          </a:prstGeom>
          <a:noFill/>
        </p:spPr>
        <p:txBody>
          <a:bodyPr wrap="square" rtlCol="0">
            <a:spAutoFit/>
          </a:bodyPr>
          <a:lstStyle/>
          <a:p>
            <a:pPr marL="171450" indent="-171450">
              <a:lnSpc>
                <a:spcPct val="120000"/>
              </a:lnSpc>
              <a:spcBef>
                <a:spcPts val="0"/>
              </a:spcBef>
              <a:spcAft>
                <a:spcPts val="0"/>
              </a:spcAft>
              <a:buFont typeface="华文中宋" panose="02010600040101010101" charset="-122"/>
              <a:buChar char="•"/>
            </a:pPr>
            <a:r>
              <a:rPr lang="en-US" altLang="zh-CN" sz="900">
                <a:solidFill>
                  <a:schemeClr val="tx2"/>
                </a:solidFill>
                <a:effectLst>
                  <a:outerShdw blurRad="38100" dist="38100" dir="2700000" algn="tl">
                    <a:srgbClr val="204DA9">
                      <a:alpha val="43137"/>
                    </a:srgbClr>
                  </a:outerShdw>
                </a:effectLst>
                <a:latin typeface="华文中宋" panose="02010600040101010101" charset="-122"/>
                <a:ea typeface="华文中宋" panose="02010600040101010101" charset="-122"/>
                <a:cs typeface="华文中宋" panose="02010600040101010101" charset="-122"/>
              </a:rPr>
              <a:t>ICT</a:t>
            </a:r>
            <a:r>
              <a:rPr lang="zh-CN" altLang="en-US" sz="900">
                <a:solidFill>
                  <a:schemeClr val="tx2"/>
                </a:solidFill>
                <a:effectLst>
                  <a:outerShdw blurRad="38100" dist="38100" dir="2700000" algn="tl">
                    <a:srgbClr val="204DA9">
                      <a:alpha val="43137"/>
                    </a:srgbClr>
                  </a:outerShdw>
                </a:effectLst>
                <a:latin typeface="华文中宋" panose="02010600040101010101" charset="-122"/>
                <a:ea typeface="华文中宋" panose="02010600040101010101" charset="-122"/>
                <a:cs typeface="华文中宋" panose="02010600040101010101" charset="-122"/>
              </a:rPr>
              <a:t>服务</a:t>
            </a:r>
          </a:p>
          <a:p>
            <a:pPr marL="171450" indent="-171450">
              <a:lnSpc>
                <a:spcPct val="120000"/>
              </a:lnSpc>
              <a:spcBef>
                <a:spcPts val="0"/>
              </a:spcBef>
              <a:spcAft>
                <a:spcPts val="0"/>
              </a:spcAft>
              <a:buFont typeface="华文中宋" panose="02010600040101010101" charset="-122"/>
              <a:buChar char="•"/>
            </a:pPr>
            <a:r>
              <a:rPr lang="zh-CN" altLang="en-US" sz="900">
                <a:solidFill>
                  <a:schemeClr val="tx2"/>
                </a:solidFill>
                <a:effectLst>
                  <a:outerShdw blurRad="38100" dist="38100" dir="2700000" algn="tl">
                    <a:srgbClr val="204DA9">
                      <a:alpha val="43137"/>
                    </a:srgbClr>
                  </a:outerShdw>
                </a:effectLst>
                <a:latin typeface="华文中宋" panose="02010600040101010101" charset="-122"/>
                <a:ea typeface="华文中宋" panose="02010600040101010101" charset="-122"/>
                <a:cs typeface="华文中宋" panose="02010600040101010101" charset="-122"/>
              </a:rPr>
              <a:t>软件开发</a:t>
            </a:r>
          </a:p>
          <a:p>
            <a:pPr marL="171450" indent="-171450">
              <a:lnSpc>
                <a:spcPct val="120000"/>
              </a:lnSpc>
              <a:spcBef>
                <a:spcPts val="0"/>
              </a:spcBef>
              <a:spcAft>
                <a:spcPts val="0"/>
              </a:spcAft>
              <a:buFont typeface="华文中宋" panose="02010600040101010101" charset="-122"/>
              <a:buChar char="•"/>
            </a:pPr>
            <a:r>
              <a:rPr lang="zh-CN" altLang="en-US" sz="900">
                <a:solidFill>
                  <a:schemeClr val="tx2"/>
                </a:solidFill>
                <a:effectLst>
                  <a:outerShdw blurRad="38100" dist="38100" dir="2700000" algn="tl">
                    <a:srgbClr val="204DA9">
                      <a:alpha val="43137"/>
                    </a:srgbClr>
                  </a:outerShdw>
                </a:effectLst>
                <a:latin typeface="华文中宋" panose="02010600040101010101" charset="-122"/>
                <a:ea typeface="华文中宋" panose="02010600040101010101" charset="-122"/>
                <a:cs typeface="华文中宋" panose="02010600040101010101" charset="-122"/>
              </a:rPr>
              <a:t>系统集成</a:t>
            </a:r>
          </a:p>
          <a:p>
            <a:pPr marL="171450" indent="-171450">
              <a:lnSpc>
                <a:spcPct val="120000"/>
              </a:lnSpc>
              <a:spcBef>
                <a:spcPts val="0"/>
              </a:spcBef>
              <a:spcAft>
                <a:spcPts val="0"/>
              </a:spcAft>
              <a:buFont typeface="华文中宋" panose="02010600040101010101" charset="-122"/>
              <a:buChar char="•"/>
            </a:pPr>
            <a:r>
              <a:rPr lang="zh-CN" altLang="en-US" sz="900">
                <a:solidFill>
                  <a:schemeClr val="tx2"/>
                </a:solidFill>
                <a:effectLst>
                  <a:outerShdw blurRad="38100" dist="38100" dir="2700000" algn="tl">
                    <a:srgbClr val="204DA9">
                      <a:alpha val="43137"/>
                    </a:srgbClr>
                  </a:outerShdw>
                </a:effectLst>
                <a:latin typeface="华文中宋" panose="02010600040101010101" charset="-122"/>
                <a:ea typeface="华文中宋" panose="02010600040101010101" charset="-122"/>
                <a:cs typeface="华文中宋" panose="02010600040101010101" charset="-122"/>
              </a:rPr>
              <a:t>算力服务</a:t>
            </a:r>
            <a:endParaRPr lang="en-US" altLang="zh-CN" sz="900">
              <a:solidFill>
                <a:schemeClr val="tx2"/>
              </a:solidFill>
              <a:effectLst>
                <a:outerShdw blurRad="38100" dist="38100" dir="2700000" algn="tl">
                  <a:srgbClr val="204DA9">
                    <a:alpha val="43137"/>
                  </a:srgbClr>
                </a:outerShdw>
              </a:effectLst>
              <a:latin typeface="华文中宋" panose="02010600040101010101" charset="-122"/>
              <a:ea typeface="华文中宋" panose="02010600040101010101" charset="-122"/>
              <a:cs typeface="华文中宋" panose="02010600040101010101" charset="-122"/>
            </a:endParaRPr>
          </a:p>
        </p:txBody>
      </p:sp>
      <p:sp>
        <p:nvSpPr>
          <p:cNvPr id="237" name="文本框 236"/>
          <p:cNvSpPr txBox="1"/>
          <p:nvPr/>
        </p:nvSpPr>
        <p:spPr>
          <a:xfrm>
            <a:off x="10030460" y="4236085"/>
            <a:ext cx="2004695" cy="589280"/>
          </a:xfrm>
          <a:prstGeom prst="rect">
            <a:avLst/>
          </a:prstGeom>
          <a:noFill/>
        </p:spPr>
        <p:txBody>
          <a:bodyPr wrap="square" rtlCol="0">
            <a:spAutoFit/>
          </a:bodyPr>
          <a:lstStyle/>
          <a:p>
            <a:pPr marL="171450" indent="-171450">
              <a:lnSpc>
                <a:spcPct val="120000"/>
              </a:lnSpc>
              <a:spcBef>
                <a:spcPts val="0"/>
              </a:spcBef>
              <a:spcAft>
                <a:spcPts val="0"/>
              </a:spcAft>
              <a:buFont typeface="华文中宋" panose="02010600040101010101" charset="-122"/>
              <a:buChar char="•"/>
            </a:pPr>
            <a:r>
              <a:rPr lang="zh-CN" sz="900">
                <a:solidFill>
                  <a:schemeClr val="tx2"/>
                </a:solidFill>
                <a:effectLst>
                  <a:outerShdw blurRad="38100" dist="38100" dir="2700000" algn="tl">
                    <a:srgbClr val="204DA9">
                      <a:alpha val="43137"/>
                    </a:srgbClr>
                  </a:outerShdw>
                </a:effectLst>
                <a:latin typeface="华文中宋" panose="02010600040101010101" charset="-122"/>
                <a:ea typeface="华文中宋" panose="02010600040101010101" charset="-122"/>
                <a:cs typeface="华文中宋" panose="02010600040101010101" charset="-122"/>
              </a:rPr>
              <a:t>储能业务</a:t>
            </a:r>
          </a:p>
          <a:p>
            <a:pPr marL="171450" indent="-171450">
              <a:lnSpc>
                <a:spcPct val="120000"/>
              </a:lnSpc>
              <a:spcBef>
                <a:spcPts val="0"/>
              </a:spcBef>
              <a:spcAft>
                <a:spcPts val="0"/>
              </a:spcAft>
              <a:buFont typeface="华文中宋" panose="02010600040101010101" charset="-122"/>
              <a:buChar char="•"/>
            </a:pPr>
            <a:r>
              <a:rPr lang="zh-CN" sz="900">
                <a:solidFill>
                  <a:schemeClr val="tx2"/>
                </a:solidFill>
                <a:effectLst>
                  <a:outerShdw blurRad="38100" dist="38100" dir="2700000" algn="tl">
                    <a:srgbClr val="204DA9">
                      <a:alpha val="43137"/>
                    </a:srgbClr>
                  </a:outerShdw>
                </a:effectLst>
                <a:latin typeface="华文中宋" panose="02010600040101010101" charset="-122"/>
                <a:ea typeface="华文中宋" panose="02010600040101010101" charset="-122"/>
                <a:cs typeface="华文中宋" panose="02010600040101010101" charset="-122"/>
              </a:rPr>
              <a:t>基站光伏改造和维护</a:t>
            </a:r>
          </a:p>
          <a:p>
            <a:pPr marL="171450" indent="-171450">
              <a:lnSpc>
                <a:spcPct val="120000"/>
              </a:lnSpc>
              <a:spcBef>
                <a:spcPts val="0"/>
              </a:spcBef>
              <a:spcAft>
                <a:spcPts val="0"/>
              </a:spcAft>
              <a:buFont typeface="华文中宋" panose="02010600040101010101" charset="-122"/>
              <a:buChar char="•"/>
            </a:pPr>
            <a:r>
              <a:rPr lang="zh-CN" altLang="en-US" sz="900">
                <a:solidFill>
                  <a:schemeClr val="tx2"/>
                </a:solidFill>
                <a:effectLst>
                  <a:outerShdw blurRad="38100" dist="38100" dir="2700000" algn="tl">
                    <a:srgbClr val="204DA9">
                      <a:alpha val="43137"/>
                    </a:srgbClr>
                  </a:outerShdw>
                </a:effectLst>
                <a:latin typeface="华文中宋" panose="02010600040101010101" charset="-122"/>
                <a:ea typeface="华文中宋" panose="02010600040101010101" charset="-122"/>
                <a:cs typeface="华文中宋" panose="02010600040101010101" charset="-122"/>
              </a:rPr>
              <a:t>分布式光伏安装及电站运维</a:t>
            </a:r>
          </a:p>
        </p:txBody>
      </p:sp>
      <p:sp>
        <p:nvSpPr>
          <p:cNvPr id="238" name="文本框 237"/>
          <p:cNvSpPr txBox="1"/>
          <p:nvPr/>
        </p:nvSpPr>
        <p:spPr>
          <a:xfrm>
            <a:off x="8375650" y="4519930"/>
            <a:ext cx="1310640" cy="589280"/>
          </a:xfrm>
          <a:prstGeom prst="rect">
            <a:avLst/>
          </a:prstGeom>
          <a:noFill/>
        </p:spPr>
        <p:txBody>
          <a:bodyPr wrap="square" rtlCol="0">
            <a:spAutoFit/>
          </a:bodyPr>
          <a:lstStyle/>
          <a:p>
            <a:pPr marL="171450" indent="-171450">
              <a:lnSpc>
                <a:spcPct val="120000"/>
              </a:lnSpc>
              <a:spcBef>
                <a:spcPts val="0"/>
              </a:spcBef>
              <a:spcAft>
                <a:spcPts val="0"/>
              </a:spcAft>
              <a:buFont typeface="华文中宋" panose="02010600040101010101" charset="-122"/>
              <a:buChar char="•"/>
            </a:pPr>
            <a:r>
              <a:rPr lang="zh-CN" sz="900">
                <a:solidFill>
                  <a:schemeClr val="tx2"/>
                </a:solidFill>
                <a:effectLst>
                  <a:outerShdw blurRad="38100" dist="38100" dir="2700000" algn="tl">
                    <a:srgbClr val="204DA9">
                      <a:alpha val="43137"/>
                    </a:srgbClr>
                  </a:outerShdw>
                </a:effectLst>
                <a:latin typeface="华文中宋" panose="02010600040101010101" charset="-122"/>
                <a:ea typeface="华文中宋" panose="02010600040101010101" charset="-122"/>
                <a:cs typeface="华文中宋" panose="02010600040101010101" charset="-122"/>
              </a:rPr>
              <a:t>通信网络维护</a:t>
            </a:r>
          </a:p>
          <a:p>
            <a:pPr marL="171450" indent="-171450">
              <a:lnSpc>
                <a:spcPct val="120000"/>
              </a:lnSpc>
              <a:spcBef>
                <a:spcPts val="0"/>
              </a:spcBef>
              <a:spcAft>
                <a:spcPts val="0"/>
              </a:spcAft>
              <a:buFont typeface="华文中宋" panose="02010600040101010101" charset="-122"/>
              <a:buChar char="•"/>
            </a:pPr>
            <a:r>
              <a:rPr lang="zh-CN" altLang="en-US" sz="900">
                <a:solidFill>
                  <a:schemeClr val="tx2"/>
                </a:solidFill>
                <a:effectLst>
                  <a:outerShdw blurRad="38100" dist="38100" dir="2700000" algn="tl">
                    <a:srgbClr val="204DA9">
                      <a:alpha val="43137"/>
                    </a:srgbClr>
                  </a:outerShdw>
                </a:effectLst>
                <a:latin typeface="华文中宋" panose="02010600040101010101" charset="-122"/>
                <a:ea typeface="华文中宋" panose="02010600040101010101" charset="-122"/>
                <a:cs typeface="华文中宋" panose="02010600040101010101" charset="-122"/>
              </a:rPr>
              <a:t>通信网络优化</a:t>
            </a:r>
          </a:p>
          <a:p>
            <a:pPr marL="171450" indent="-171450">
              <a:lnSpc>
                <a:spcPct val="120000"/>
              </a:lnSpc>
              <a:spcBef>
                <a:spcPts val="0"/>
              </a:spcBef>
              <a:spcAft>
                <a:spcPts val="0"/>
              </a:spcAft>
              <a:buFont typeface="华文中宋" panose="02010600040101010101" charset="-122"/>
              <a:buChar char="•"/>
            </a:pPr>
            <a:r>
              <a:rPr lang="zh-CN" altLang="en-US" sz="900">
                <a:solidFill>
                  <a:schemeClr val="tx2"/>
                </a:solidFill>
                <a:effectLst>
                  <a:outerShdw blurRad="38100" dist="38100" dir="2700000" algn="tl">
                    <a:srgbClr val="204DA9">
                      <a:alpha val="43137"/>
                    </a:srgbClr>
                  </a:outerShdw>
                </a:effectLst>
                <a:latin typeface="华文中宋" panose="02010600040101010101" charset="-122"/>
                <a:ea typeface="华文中宋" panose="02010600040101010101" charset="-122"/>
                <a:cs typeface="华文中宋" panose="02010600040101010101" charset="-122"/>
              </a:rPr>
              <a:t>通信网络建设</a:t>
            </a:r>
          </a:p>
        </p:txBody>
      </p:sp>
      <p:pic>
        <p:nvPicPr>
          <p:cNvPr id="6" name="图片 5" descr="C:/Users/DELL/Desktop/公司LOGO.png公司LOGO"/>
          <p:cNvPicPr>
            <a:picLocks noChangeAspect="1"/>
          </p:cNvPicPr>
          <p:nvPr/>
        </p:nvPicPr>
        <p:blipFill>
          <a:blip r:embed="rId10"/>
          <a:srcRect l="1778" r="1778"/>
          <a:stretch>
            <a:fillRect/>
          </a:stretch>
        </p:blipFill>
        <p:spPr>
          <a:xfrm>
            <a:off x="10363200" y="228600"/>
            <a:ext cx="2000250" cy="571500"/>
          </a:xfrm>
          <a:prstGeom prst="rect">
            <a:avLst/>
          </a:prstGeom>
        </p:spPr>
      </p:pic>
      <p:sp>
        <p:nvSpPr>
          <p:cNvPr id="10" name="平行四边形 9"/>
          <p:cNvSpPr/>
          <p:nvPr/>
        </p:nvSpPr>
        <p:spPr>
          <a:xfrm>
            <a:off x="6858000" y="3885565"/>
            <a:ext cx="1258570" cy="313055"/>
          </a:xfrm>
          <a:prstGeom prst="parallelogram">
            <a:avLst/>
          </a:prstGeom>
          <a:gradFill flip="none" rotWithShape="1">
            <a:gsLst>
              <a:gs pos="41000">
                <a:srgbClr val="23FFFF">
                  <a:alpha val="0"/>
                </a:srgbClr>
              </a:gs>
              <a:gs pos="0">
                <a:srgbClr val="23FFFF">
                  <a:alpha val="50000"/>
                </a:srgbClr>
              </a:gs>
            </a:gsLst>
            <a:lin ang="0" scaled="1"/>
          </a:gradFill>
          <a:ln w="12700" cap="flat" cmpd="sng" algn="ctr">
            <a:gradFill>
              <a:gsLst>
                <a:gs pos="50300">
                  <a:srgbClr val="23FFFF">
                    <a:alpha val="0"/>
                  </a:srgbClr>
                </a:gs>
                <a:gs pos="0">
                  <a:srgbClr val="23FFFF"/>
                </a:gs>
              </a:gsLst>
              <a:lin ang="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charset="-122"/>
              <a:ea typeface="华文中宋" panose="02010600040101010101" charset="-122"/>
              <a:cs typeface="华文中宋" panose="02010600040101010101" charset="-122"/>
            </a:endParaRPr>
          </a:p>
        </p:txBody>
      </p:sp>
      <p:sp>
        <p:nvSpPr>
          <p:cNvPr id="226" name="文本框 225"/>
          <p:cNvSpPr txBox="1"/>
          <p:nvPr/>
        </p:nvSpPr>
        <p:spPr>
          <a:xfrm>
            <a:off x="6877685" y="3878580"/>
            <a:ext cx="1045845" cy="312420"/>
          </a:xfrm>
          <a:prstGeom prst="rect">
            <a:avLst/>
          </a:prstGeom>
          <a:noFill/>
        </p:spPr>
        <p:txBody>
          <a:bodyPr wrap="square" rtlCol="0">
            <a:spAutoFit/>
          </a:bodyPr>
          <a:lstStyle/>
          <a:p>
            <a:pPr>
              <a:lnSpc>
                <a:spcPct val="120000"/>
              </a:lnSpc>
              <a:spcBef>
                <a:spcPts val="0"/>
              </a:spcBef>
              <a:spcAft>
                <a:spcPts val="0"/>
              </a:spcAft>
            </a:pPr>
            <a:r>
              <a:rPr lang="zh-CN" altLang="en-US" sz="1200">
                <a:solidFill>
                  <a:schemeClr val="tx2"/>
                </a:solidFill>
                <a:latin typeface="华文中宋" panose="02010600040101010101" charset="-122"/>
                <a:ea typeface="华文中宋" panose="02010600040101010101" charset="-122"/>
                <a:cs typeface="华文中宋" panose="02010600040101010101" charset="-122"/>
              </a:rPr>
              <a:t>数字化服务</a:t>
            </a:r>
          </a:p>
        </p:txBody>
      </p:sp>
      <p:grpSp>
        <p:nvGrpSpPr>
          <p:cNvPr id="11" name="组合 10"/>
          <p:cNvGrpSpPr/>
          <p:nvPr/>
        </p:nvGrpSpPr>
        <p:grpSpPr>
          <a:xfrm>
            <a:off x="8427720" y="4160520"/>
            <a:ext cx="1276350" cy="312420"/>
            <a:chOff x="13272" y="6192"/>
            <a:chExt cx="2010" cy="492"/>
          </a:xfrm>
        </p:grpSpPr>
        <p:sp>
          <p:nvSpPr>
            <p:cNvPr id="8" name="平行四边形 7"/>
            <p:cNvSpPr/>
            <p:nvPr/>
          </p:nvSpPr>
          <p:spPr>
            <a:xfrm>
              <a:off x="13272" y="6192"/>
              <a:ext cx="1982" cy="493"/>
            </a:xfrm>
            <a:prstGeom prst="parallelogram">
              <a:avLst/>
            </a:prstGeom>
            <a:gradFill flip="none" rotWithShape="1">
              <a:gsLst>
                <a:gs pos="41000">
                  <a:srgbClr val="23FFFF">
                    <a:alpha val="0"/>
                  </a:srgbClr>
                </a:gs>
                <a:gs pos="0">
                  <a:srgbClr val="23FFFF">
                    <a:alpha val="50000"/>
                  </a:srgbClr>
                </a:gs>
              </a:gsLst>
              <a:lin ang="0" scaled="1"/>
            </a:gradFill>
            <a:ln w="12700" cap="flat" cmpd="sng" algn="ctr">
              <a:gradFill>
                <a:gsLst>
                  <a:gs pos="50000">
                    <a:srgbClr val="23FFFF">
                      <a:alpha val="0"/>
                    </a:srgbClr>
                  </a:gs>
                  <a:gs pos="0">
                    <a:srgbClr val="23FFFF"/>
                  </a:gs>
                </a:gsLst>
                <a:lin ang="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charset="-122"/>
                <a:ea typeface="华文中宋" panose="02010600040101010101" charset="-122"/>
                <a:cs typeface="华文中宋" panose="02010600040101010101" charset="-122"/>
              </a:endParaRPr>
            </a:p>
          </p:txBody>
        </p:sp>
        <p:sp>
          <p:nvSpPr>
            <p:cNvPr id="239" name="文本框 238"/>
            <p:cNvSpPr txBox="1"/>
            <p:nvPr/>
          </p:nvSpPr>
          <p:spPr>
            <a:xfrm>
              <a:off x="13352" y="6192"/>
              <a:ext cx="1930" cy="493"/>
            </a:xfrm>
            <a:prstGeom prst="rect">
              <a:avLst/>
            </a:prstGeom>
            <a:noFill/>
          </p:spPr>
          <p:txBody>
            <a:bodyPr wrap="square" rtlCol="0">
              <a:noAutofit/>
            </a:bodyPr>
            <a:lstStyle/>
            <a:p>
              <a:pPr>
                <a:lnSpc>
                  <a:spcPct val="120000"/>
                </a:lnSpc>
                <a:spcBef>
                  <a:spcPts val="0"/>
                </a:spcBef>
                <a:spcAft>
                  <a:spcPts val="0"/>
                </a:spcAft>
              </a:pPr>
              <a:r>
                <a:rPr lang="zh-CN" altLang="en-US" sz="1200" dirty="0">
                  <a:solidFill>
                    <a:schemeClr val="tx2"/>
                  </a:solidFill>
                  <a:latin typeface="华文中宋" panose="02010600040101010101" charset="-122"/>
                  <a:ea typeface="华文中宋" panose="02010600040101010101" charset="-122"/>
                  <a:cs typeface="华文中宋" panose="02010600040101010101" charset="-122"/>
                  <a:sym typeface="+mn-ea"/>
                </a:rPr>
                <a:t>通信技术服务</a:t>
              </a:r>
            </a:p>
          </p:txBody>
        </p:sp>
      </p:gr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 y="0"/>
            <a:ext cx="12192000" cy="6866255"/>
          </a:xfrm>
          <a:prstGeom prst="rect">
            <a:avLst/>
          </a:prstGeom>
        </p:spPr>
      </p:pic>
      <p:pic>
        <p:nvPicPr>
          <p:cNvPr id="4" name="Picture 8"/>
          <p:cNvPicPr>
            <a:picLocks noChangeAspect="1"/>
          </p:cNvPicPr>
          <p:nvPr/>
        </p:nvPicPr>
        <p:blipFill>
          <a:blip r:embed="rId4">
            <a:alphaModFix amt="20000"/>
            <a:lum contrast="6000"/>
          </a:blip>
          <a:stretch>
            <a:fillRect/>
          </a:stretch>
        </p:blipFill>
        <p:spPr>
          <a:xfrm>
            <a:off x="0" y="914168"/>
            <a:ext cx="12190429" cy="5942834"/>
          </a:xfrm>
          <a:prstGeom prst="rect">
            <a:avLst/>
          </a:prstGeom>
        </p:spPr>
      </p:pic>
      <p:sp>
        <p:nvSpPr>
          <p:cNvPr id="7" name="矩形 6"/>
          <p:cNvSpPr/>
          <p:nvPr/>
        </p:nvSpPr>
        <p:spPr>
          <a:xfrm flipH="1" flipV="1">
            <a:off x="635" y="-10160"/>
            <a:ext cx="12223750" cy="6885940"/>
          </a:xfrm>
          <a:prstGeom prst="rect">
            <a:avLst/>
          </a:prstGeom>
          <a:solidFill>
            <a:srgbClr val="3884F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grpSp>
        <p:nvGrpSpPr>
          <p:cNvPr id="76" name="组合 75"/>
          <p:cNvGrpSpPr/>
          <p:nvPr/>
        </p:nvGrpSpPr>
        <p:grpSpPr>
          <a:xfrm>
            <a:off x="650875" y="405130"/>
            <a:ext cx="223520" cy="143510"/>
            <a:chOff x="1025" y="638"/>
            <a:chExt cx="352" cy="226"/>
          </a:xfrm>
        </p:grpSpPr>
        <p:cxnSp>
          <p:nvCxnSpPr>
            <p:cNvPr id="9" name="爱设计-2-1"/>
            <p:cNvCxnSpPr/>
            <p:nvPr/>
          </p:nvCxnSpPr>
          <p:spPr>
            <a:xfrm>
              <a:off x="1025" y="864"/>
              <a:ext cx="352" cy="0"/>
            </a:xfrm>
            <a:prstGeom prst="straightConnector1">
              <a:avLst/>
            </a:prstGeom>
            <a:noFill/>
            <a:ln w="15875" cap="rnd" cmpd="sng" algn="ctr">
              <a:solidFill>
                <a:srgbClr val="23FFFF">
                  <a:alpha val="40000"/>
                </a:srgbClr>
              </a:solidFill>
              <a:prstDash val="solid"/>
              <a:round/>
            </a:ln>
            <a:effectLst/>
          </p:spPr>
        </p:cxnSp>
        <p:cxnSp>
          <p:nvCxnSpPr>
            <p:cNvPr id="12" name="爱设计-2-2"/>
            <p:cNvCxnSpPr/>
            <p:nvPr/>
          </p:nvCxnSpPr>
          <p:spPr>
            <a:xfrm>
              <a:off x="1025" y="751"/>
              <a:ext cx="352" cy="0"/>
            </a:xfrm>
            <a:prstGeom prst="straightConnector1">
              <a:avLst/>
            </a:prstGeom>
            <a:noFill/>
            <a:ln w="15875" cap="rnd" cmpd="sng" algn="ctr">
              <a:solidFill>
                <a:srgbClr val="23FFFF">
                  <a:alpha val="70000"/>
                </a:srgbClr>
              </a:solidFill>
              <a:prstDash val="solid"/>
              <a:round/>
            </a:ln>
            <a:effectLst/>
          </p:spPr>
        </p:cxnSp>
        <p:cxnSp>
          <p:nvCxnSpPr>
            <p:cNvPr id="13" name="爱设计-2-3"/>
            <p:cNvCxnSpPr/>
            <p:nvPr/>
          </p:nvCxnSpPr>
          <p:spPr>
            <a:xfrm>
              <a:off x="1025" y="638"/>
              <a:ext cx="352" cy="0"/>
            </a:xfrm>
            <a:prstGeom prst="straightConnector1">
              <a:avLst/>
            </a:prstGeom>
            <a:noFill/>
            <a:ln w="15875" cap="rnd" cmpd="sng" algn="ctr">
              <a:solidFill>
                <a:srgbClr val="23FFFF"/>
              </a:solidFill>
              <a:prstDash val="solid"/>
              <a:round/>
            </a:ln>
            <a:effectLst/>
          </p:spPr>
        </p:cxnSp>
      </p:grpSp>
      <p:sp>
        <p:nvSpPr>
          <p:cNvPr id="23" name="爱设计-6"/>
          <p:cNvSpPr txBox="1"/>
          <p:nvPr/>
        </p:nvSpPr>
        <p:spPr>
          <a:xfrm>
            <a:off x="4249499" y="1346398"/>
            <a:ext cx="3667601" cy="2646045"/>
          </a:xfrm>
          <a:prstGeom prst="rect">
            <a:avLst/>
          </a:prstGeom>
          <a:noFill/>
        </p:spPr>
        <p:txBody>
          <a:bodyPr wrap="square" rtlCol="0">
            <a:spAutoFit/>
          </a:bodyPr>
          <a:lstStyle/>
          <a:p>
            <a:pPr algn="ctr"/>
            <a:r>
              <a:rPr lang="en-US" altLang="zh-CN" sz="16600" i="1" dirty="0">
                <a:gradFill>
                  <a:gsLst>
                    <a:gs pos="0">
                      <a:srgbClr val="23FFFF"/>
                    </a:gs>
                    <a:gs pos="73000">
                      <a:srgbClr val="23FFFF">
                        <a:alpha val="0"/>
                      </a:srgbClr>
                    </a:gs>
                  </a:gsLst>
                  <a:lin ang="5400000" scaled="0"/>
                </a:gradFill>
                <a:latin typeface="华文中宋" panose="02010600040101010101" charset="-122"/>
                <a:ea typeface="汉仪旗黑-55简" panose="00020600040101010101" charset="-122"/>
                <a:cs typeface="OPPOSans H" panose="00020600040101010101" pitchFamily="18" charset="-122"/>
              </a:rPr>
              <a:t>01</a:t>
            </a:r>
          </a:p>
        </p:txBody>
      </p:sp>
      <p:sp>
        <p:nvSpPr>
          <p:cNvPr id="24" name="爱设计-9"/>
          <p:cNvSpPr/>
          <p:nvPr/>
        </p:nvSpPr>
        <p:spPr>
          <a:xfrm>
            <a:off x="-29210" y="3227705"/>
            <a:ext cx="2140585" cy="664210"/>
          </a:xfrm>
          <a:prstGeom prst="rect">
            <a:avLst/>
          </a:prstGeom>
          <a:gradFill>
            <a:gsLst>
              <a:gs pos="0">
                <a:srgbClr val="23FFFF">
                  <a:alpha val="0"/>
                </a:srgbClr>
              </a:gs>
              <a:gs pos="100000">
                <a:srgbClr val="23FFFF"/>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25" name="爱设计-10"/>
          <p:cNvSpPr/>
          <p:nvPr/>
        </p:nvSpPr>
        <p:spPr>
          <a:xfrm>
            <a:off x="10055225" y="3227705"/>
            <a:ext cx="2175510" cy="664210"/>
          </a:xfrm>
          <a:prstGeom prst="rect">
            <a:avLst/>
          </a:prstGeom>
          <a:gradFill>
            <a:gsLst>
              <a:gs pos="0">
                <a:srgbClr val="23FFFF">
                  <a:alpha val="0"/>
                </a:srgbClr>
              </a:gs>
              <a:gs pos="100000">
                <a:srgbClr val="23FF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56" name="TextBox 3"/>
          <p:cNvSpPr txBox="1"/>
          <p:nvPr/>
        </p:nvSpPr>
        <p:spPr>
          <a:xfrm>
            <a:off x="1600200" y="3047868"/>
            <a:ext cx="8888730" cy="922020"/>
          </a:xfrm>
          <a:prstGeom prst="rect">
            <a:avLst/>
          </a:prstGeom>
        </p:spPr>
        <p:txBody>
          <a:bodyPr vert="horz" wrap="square" lIns="91440" tIns="45720" rIns="91440" bIns="45720" rtlCol="0" anchor="t" anchorCtr="1">
            <a:spAutoFit/>
          </a:bodyPr>
          <a:lstStyle/>
          <a:p>
            <a:pPr algn="ctr">
              <a:lnSpc>
                <a:spcPct val="120000"/>
              </a:lnSpc>
              <a:spcBef>
                <a:spcPts val="375"/>
              </a:spcBef>
            </a:pPr>
            <a:r>
              <a:rPr lang="zh-CN" altLang="en-US" sz="4500" b="1" dirty="0">
                <a:solidFill>
                  <a:srgbClr val="23FFFF"/>
                </a:solidFill>
                <a:latin typeface="优设标题黑" panose="00000500000000000000" charset="-122"/>
                <a:ea typeface="优设标题黑" panose="00000500000000000000" charset="-122"/>
                <a:cs typeface="优设标题黑" panose="00000500000000000000" charset="-122"/>
                <a:sym typeface="+mn-ea"/>
              </a:rPr>
              <a:t>代维管理现状与挑战</a:t>
            </a:r>
          </a:p>
        </p:txBody>
      </p:sp>
      <p:cxnSp>
        <p:nvCxnSpPr>
          <p:cNvPr id="57" name="爱设计-3-1"/>
          <p:cNvCxnSpPr/>
          <p:nvPr/>
        </p:nvCxnSpPr>
        <p:spPr>
          <a:xfrm>
            <a:off x="11268075" y="6235700"/>
            <a:ext cx="327931" cy="0"/>
          </a:xfrm>
          <a:prstGeom prst="line">
            <a:avLst/>
          </a:prstGeom>
          <a:ln w="76200">
            <a:solidFill>
              <a:srgbClr val="23FFFF"/>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692785" y="5833745"/>
            <a:ext cx="1678940" cy="299720"/>
            <a:chOff x="1091" y="9187"/>
            <a:chExt cx="2644" cy="472"/>
          </a:xfrm>
        </p:grpSpPr>
        <p:sp>
          <p:nvSpPr>
            <p:cNvPr id="60" name="爱设计-5-1"/>
            <p:cNvSpPr/>
            <p:nvPr/>
          </p:nvSpPr>
          <p:spPr>
            <a:xfrm flipH="1">
              <a:off x="1936" y="9376"/>
              <a:ext cx="94" cy="94"/>
            </a:xfrm>
            <a:prstGeom prst="ellipse">
              <a:avLst/>
            </a:prstGeom>
            <a:solidFill>
              <a:srgbClr val="23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1" name="爱设计-5-2"/>
            <p:cNvSpPr/>
            <p:nvPr/>
          </p:nvSpPr>
          <p:spPr>
            <a:xfrm flipH="1">
              <a:off x="2151" y="9376"/>
              <a:ext cx="94" cy="94"/>
            </a:xfrm>
            <a:prstGeom prst="ellipse">
              <a:avLst/>
            </a:prstGeom>
            <a:solidFill>
              <a:srgbClr val="23FFFF">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2" name="爱设计-5-3"/>
            <p:cNvSpPr/>
            <p:nvPr/>
          </p:nvSpPr>
          <p:spPr>
            <a:xfrm flipH="1">
              <a:off x="2366" y="9376"/>
              <a:ext cx="94" cy="94"/>
            </a:xfrm>
            <a:prstGeom prst="ellipse">
              <a:avLst/>
            </a:prstGeom>
            <a:solidFill>
              <a:srgbClr val="23FFFF">
                <a:alpha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3" name="爱设计-5-4"/>
            <p:cNvSpPr/>
            <p:nvPr/>
          </p:nvSpPr>
          <p:spPr>
            <a:xfrm flipH="1">
              <a:off x="2581" y="9376"/>
              <a:ext cx="94" cy="94"/>
            </a:xfrm>
            <a:prstGeom prst="ellipse">
              <a:avLst/>
            </a:prstGeom>
            <a:solidFill>
              <a:srgbClr val="23FFFF">
                <a:alpha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4" name="爱设计-5-5"/>
            <p:cNvSpPr/>
            <p:nvPr/>
          </p:nvSpPr>
          <p:spPr>
            <a:xfrm flipH="1">
              <a:off x="2797" y="9376"/>
              <a:ext cx="94" cy="94"/>
            </a:xfrm>
            <a:prstGeom prst="ellipse">
              <a:avLst/>
            </a:prstGeom>
            <a:solidFill>
              <a:srgbClr val="23FFFF">
                <a:alpha val="2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7" name="爱设计-5-6"/>
            <p:cNvSpPr/>
            <p:nvPr/>
          </p:nvSpPr>
          <p:spPr>
            <a:xfrm flipH="1">
              <a:off x="3263" y="9187"/>
              <a:ext cx="473" cy="473"/>
            </a:xfrm>
            <a:prstGeom prst="rect">
              <a:avLst/>
            </a:prstGeom>
            <a:solidFill>
              <a:srgbClr val="23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cxnSp>
          <p:nvCxnSpPr>
            <p:cNvPr id="68" name="爱设计-5-7"/>
            <p:cNvCxnSpPr/>
            <p:nvPr/>
          </p:nvCxnSpPr>
          <p:spPr>
            <a:xfrm>
              <a:off x="3401" y="9423"/>
              <a:ext cx="195" cy="0"/>
            </a:xfrm>
            <a:prstGeom prst="line">
              <a:avLst/>
            </a:prstGeom>
            <a:noFill/>
            <a:ln w="12700" cap="flat" cmpd="sng" algn="ctr">
              <a:solidFill>
                <a:srgbClr val="FFFFFF"/>
              </a:solidFill>
              <a:prstDash val="solid"/>
              <a:miter lim="800000"/>
            </a:ln>
            <a:effectLst/>
          </p:spPr>
        </p:cxnSp>
        <p:sp>
          <p:nvSpPr>
            <p:cNvPr id="69" name="爱设计-5-8"/>
            <p:cNvSpPr/>
            <p:nvPr/>
          </p:nvSpPr>
          <p:spPr>
            <a:xfrm rot="18900000">
              <a:off x="3447" y="9355"/>
              <a:ext cx="137" cy="137"/>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1" fmla="*/ 0 w 252248"/>
                <a:gd name="connsiteY0-2" fmla="*/ 0 h 252248"/>
                <a:gd name="connsiteX1-3" fmla="*/ 252248 w 252248"/>
                <a:gd name="connsiteY1-4" fmla="*/ 0 h 252248"/>
                <a:gd name="connsiteX2-5" fmla="*/ 252248 w 252248"/>
                <a:gd name="connsiteY2-6" fmla="*/ 252248 h 252248"/>
                <a:gd name="connsiteX3-7" fmla="*/ 0 w 252248"/>
                <a:gd name="connsiteY3-8" fmla="*/ 252248 h 252248"/>
                <a:gd name="connsiteX4-9" fmla="*/ 91440 w 252248"/>
                <a:gd name="connsiteY4-10" fmla="*/ 91440 h 252248"/>
                <a:gd name="connsiteX0-11" fmla="*/ 252248 w 252248"/>
                <a:gd name="connsiteY0-12" fmla="*/ 0 h 252248"/>
                <a:gd name="connsiteX1-13" fmla="*/ 252248 w 252248"/>
                <a:gd name="connsiteY1-14" fmla="*/ 252248 h 252248"/>
                <a:gd name="connsiteX2-15" fmla="*/ 0 w 252248"/>
                <a:gd name="connsiteY2-16" fmla="*/ 252248 h 252248"/>
                <a:gd name="connsiteX3-17" fmla="*/ 91440 w 252248"/>
                <a:gd name="connsiteY3-18" fmla="*/ 91440 h 252248"/>
                <a:gd name="connsiteX0-19" fmla="*/ 252248 w 252248"/>
                <a:gd name="connsiteY0-20" fmla="*/ 0 h 252248"/>
                <a:gd name="connsiteX1-21" fmla="*/ 252248 w 252248"/>
                <a:gd name="connsiteY1-22" fmla="*/ 252248 h 252248"/>
                <a:gd name="connsiteX2-23" fmla="*/ 0 w 252248"/>
                <a:gd name="connsiteY2-24" fmla="*/ 252248 h 252248"/>
              </a:gdLst>
              <a:ahLst/>
              <a:cxnLst>
                <a:cxn ang="0">
                  <a:pos x="connsiteX0-1" y="connsiteY0-2"/>
                </a:cxn>
                <a:cxn ang="0">
                  <a:pos x="connsiteX1-3" y="connsiteY1-4"/>
                </a:cxn>
                <a:cxn ang="0">
                  <a:pos x="connsiteX2-5" y="connsiteY2-6"/>
                </a:cxn>
              </a:cxnLst>
              <a:rect l="l" t="t" r="r" b="b"/>
              <a:pathLst>
                <a:path w="252248" h="252248">
                  <a:moveTo>
                    <a:pt x="252248" y="0"/>
                  </a:moveTo>
                  <a:lnTo>
                    <a:pt x="252248" y="252248"/>
                  </a:lnTo>
                  <a:lnTo>
                    <a:pt x="0" y="252248"/>
                  </a:lnTo>
                </a:path>
              </a:pathLst>
            </a:custGeom>
            <a:no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71" name="爱设计-5-9"/>
            <p:cNvSpPr/>
            <p:nvPr/>
          </p:nvSpPr>
          <p:spPr>
            <a:xfrm>
              <a:off x="1091" y="9187"/>
              <a:ext cx="473" cy="473"/>
            </a:xfrm>
            <a:prstGeom prst="rect">
              <a:avLst/>
            </a:prstGeom>
            <a:solidFill>
              <a:srgbClr val="23FFFF">
                <a:alpha val="3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cxnSp>
          <p:nvCxnSpPr>
            <p:cNvPr id="72" name="爱设计-5-10"/>
            <p:cNvCxnSpPr/>
            <p:nvPr/>
          </p:nvCxnSpPr>
          <p:spPr>
            <a:xfrm flipH="1">
              <a:off x="1230" y="9423"/>
              <a:ext cx="195" cy="0"/>
            </a:xfrm>
            <a:prstGeom prst="line">
              <a:avLst/>
            </a:prstGeom>
            <a:noFill/>
            <a:ln w="12700" cap="flat" cmpd="sng" algn="ctr">
              <a:solidFill>
                <a:srgbClr val="23FFFF"/>
              </a:solidFill>
              <a:prstDash val="solid"/>
              <a:miter lim="800000"/>
            </a:ln>
            <a:effectLst/>
          </p:spPr>
        </p:cxnSp>
        <p:sp>
          <p:nvSpPr>
            <p:cNvPr id="73" name="爱设计-5-11"/>
            <p:cNvSpPr/>
            <p:nvPr/>
          </p:nvSpPr>
          <p:spPr>
            <a:xfrm rot="2700000" flipH="1">
              <a:off x="1243" y="9355"/>
              <a:ext cx="137" cy="137"/>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1" fmla="*/ 0 w 252248"/>
                <a:gd name="connsiteY0-2" fmla="*/ 0 h 252248"/>
                <a:gd name="connsiteX1-3" fmla="*/ 252248 w 252248"/>
                <a:gd name="connsiteY1-4" fmla="*/ 0 h 252248"/>
                <a:gd name="connsiteX2-5" fmla="*/ 252248 w 252248"/>
                <a:gd name="connsiteY2-6" fmla="*/ 252248 h 252248"/>
                <a:gd name="connsiteX3-7" fmla="*/ 0 w 252248"/>
                <a:gd name="connsiteY3-8" fmla="*/ 252248 h 252248"/>
                <a:gd name="connsiteX4-9" fmla="*/ 91440 w 252248"/>
                <a:gd name="connsiteY4-10" fmla="*/ 91440 h 252248"/>
                <a:gd name="connsiteX0-11" fmla="*/ 252248 w 252248"/>
                <a:gd name="connsiteY0-12" fmla="*/ 0 h 252248"/>
                <a:gd name="connsiteX1-13" fmla="*/ 252248 w 252248"/>
                <a:gd name="connsiteY1-14" fmla="*/ 252248 h 252248"/>
                <a:gd name="connsiteX2-15" fmla="*/ 0 w 252248"/>
                <a:gd name="connsiteY2-16" fmla="*/ 252248 h 252248"/>
                <a:gd name="connsiteX3-17" fmla="*/ 91440 w 252248"/>
                <a:gd name="connsiteY3-18" fmla="*/ 91440 h 252248"/>
                <a:gd name="connsiteX0-19" fmla="*/ 252248 w 252248"/>
                <a:gd name="connsiteY0-20" fmla="*/ 0 h 252248"/>
                <a:gd name="connsiteX1-21" fmla="*/ 252248 w 252248"/>
                <a:gd name="connsiteY1-22" fmla="*/ 252248 h 252248"/>
                <a:gd name="connsiteX2-23" fmla="*/ 0 w 252248"/>
                <a:gd name="connsiteY2-24" fmla="*/ 252248 h 252248"/>
              </a:gdLst>
              <a:ahLst/>
              <a:cxnLst>
                <a:cxn ang="0">
                  <a:pos x="connsiteX0-1" y="connsiteY0-2"/>
                </a:cxn>
                <a:cxn ang="0">
                  <a:pos x="connsiteX1-3" y="connsiteY1-4"/>
                </a:cxn>
                <a:cxn ang="0">
                  <a:pos x="connsiteX2-5" y="connsiteY2-6"/>
                </a:cxn>
              </a:cxnLst>
              <a:rect l="l" t="t" r="r" b="b"/>
              <a:pathLst>
                <a:path w="252248" h="252248">
                  <a:moveTo>
                    <a:pt x="252248" y="0"/>
                  </a:moveTo>
                  <a:lnTo>
                    <a:pt x="252248" y="252248"/>
                  </a:lnTo>
                  <a:lnTo>
                    <a:pt x="0" y="252248"/>
                  </a:lnTo>
                </a:path>
              </a:pathLst>
            </a:custGeom>
            <a:noFill/>
            <a:ln w="12700" cap="flat" cmpd="sng" algn="ctr">
              <a:solidFill>
                <a:srgbClr val="23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grpSp>
      <p:pic>
        <p:nvPicPr>
          <p:cNvPr id="74" name="图片 73" descr="C:/Users/DELL/Desktop/公司LOGO.png公司LOGO"/>
          <p:cNvPicPr>
            <a:picLocks noChangeAspect="1"/>
          </p:cNvPicPr>
          <p:nvPr/>
        </p:nvPicPr>
        <p:blipFill>
          <a:blip r:embed="rId5"/>
          <a:srcRect l="1778" r="1778"/>
          <a:stretch>
            <a:fillRect/>
          </a:stretch>
        </p:blipFill>
        <p:spPr>
          <a:xfrm>
            <a:off x="10363200" y="228600"/>
            <a:ext cx="2000250" cy="571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23495"/>
            <a:ext cx="12192000" cy="6897370"/>
          </a:xfrm>
          <a:prstGeom prst="rect">
            <a:avLst/>
          </a:prstGeom>
        </p:spPr>
      </p:pic>
      <p:pic>
        <p:nvPicPr>
          <p:cNvPr id="73" name="Picture 70"/>
          <p:cNvPicPr>
            <a:picLocks noChangeAspect="1"/>
          </p:cNvPicPr>
          <p:nvPr/>
        </p:nvPicPr>
        <p:blipFill>
          <a:blip r:embed="rId8" cstate="email"/>
          <a:stretch>
            <a:fillRect/>
          </a:stretch>
        </p:blipFill>
        <p:spPr>
          <a:xfrm>
            <a:off x="12065" y="762635"/>
            <a:ext cx="12179820" cy="6096000"/>
          </a:xfrm>
          <a:prstGeom prst="rect">
            <a:avLst/>
          </a:prstGeom>
        </p:spPr>
      </p:pic>
      <p:sp>
        <p:nvSpPr>
          <p:cNvPr id="5" name="矩形 4"/>
          <p:cNvSpPr/>
          <p:nvPr/>
        </p:nvSpPr>
        <p:spPr>
          <a:xfrm flipH="1" flipV="1">
            <a:off x="0" y="-23495"/>
            <a:ext cx="12191365" cy="6896735"/>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80" name="图片 179" descr="C:/Users/DELL/Desktop/公司LOGO.png公司LOGO"/>
          <p:cNvPicPr>
            <a:picLocks noChangeAspect="1"/>
          </p:cNvPicPr>
          <p:nvPr/>
        </p:nvPicPr>
        <p:blipFill>
          <a:blip r:embed="rId9"/>
          <a:srcRect l="1778" r="1778"/>
          <a:stretch>
            <a:fillRect/>
          </a:stretch>
        </p:blipFill>
        <p:spPr>
          <a:xfrm>
            <a:off x="10363200" y="228600"/>
            <a:ext cx="2000250" cy="571500"/>
          </a:xfrm>
          <a:prstGeom prst="rect">
            <a:avLst/>
          </a:prstGeom>
        </p:spPr>
      </p:pic>
      <p:sp>
        <p:nvSpPr>
          <p:cNvPr id="31" name="TextBox 5"/>
          <p:cNvSpPr txBox="1"/>
          <p:nvPr/>
        </p:nvSpPr>
        <p:spPr>
          <a:xfrm>
            <a:off x="1372235" y="1143635"/>
            <a:ext cx="9686290" cy="704215"/>
          </a:xfrm>
          <a:prstGeom prst="rect">
            <a:avLst/>
          </a:prstGeom>
        </p:spPr>
        <p:txBody>
          <a:bodyPr vert="horz" wrap="square" lIns="114300" tIns="57150" rIns="114300" bIns="57150" rtlCol="0" anchor="t" anchorCtr="0">
            <a:spAutoFit/>
          </a:bodyPr>
          <a:lstStyle/>
          <a:p>
            <a:pPr>
              <a:lnSpc>
                <a:spcPct val="120000"/>
              </a:lnSpc>
              <a:spcBef>
                <a:spcPts val="0"/>
              </a:spcBef>
              <a:spcAft>
                <a:spcPts val="0"/>
              </a:spcAft>
            </a:pPr>
            <a:r>
              <a:rPr lang="en-US" sz="1600">
                <a:solidFill>
                  <a:schemeClr val="tx2">
                    <a:alpha val="100000"/>
                  </a:schemeClr>
                </a:solidFill>
                <a:latin typeface="华文中宋" panose="02010600040101010101" charset="-122"/>
                <a:ea typeface="汉仪旗黑-55简" panose="00020600040101010101" charset="-122"/>
                <a:cs typeface="优设标题黑" panose="00000500000000000000" charset="-122"/>
              </a:rPr>
              <a:t>成本降低、效率提升、质量优化和安全强化的要求，与当前数字化、智能化水平，精细化管理，高素质人才储备以及先进技术应用的不均衡发展之间存在着显著的矛盾。</a:t>
            </a:r>
          </a:p>
        </p:txBody>
      </p:sp>
      <p:sp>
        <p:nvSpPr>
          <p:cNvPr id="33" name="弧形 32"/>
          <p:cNvSpPr/>
          <p:nvPr>
            <p:custDataLst>
              <p:tags r:id="rId1"/>
            </p:custDataLst>
          </p:nvPr>
        </p:nvSpPr>
        <p:spPr>
          <a:xfrm rot="20963144">
            <a:off x="2315845" y="2754630"/>
            <a:ext cx="6528435" cy="1486535"/>
          </a:xfrm>
          <a:prstGeom prst="arc">
            <a:avLst>
              <a:gd name="adj1" fmla="val 21074063"/>
              <a:gd name="adj2" fmla="val 11304000"/>
            </a:avLst>
          </a:prstGeom>
          <a:ln w="6350">
            <a:gradFill>
              <a:gsLst>
                <a:gs pos="10000">
                  <a:srgbClr val="23FFFF">
                    <a:alpha val="0"/>
                  </a:srgbClr>
                </a:gs>
                <a:gs pos="100000">
                  <a:srgbClr val="23FFFF"/>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 name="弧形 33"/>
          <p:cNvSpPr/>
          <p:nvPr>
            <p:custDataLst>
              <p:tags r:id="rId2"/>
            </p:custDataLst>
          </p:nvPr>
        </p:nvSpPr>
        <p:spPr>
          <a:xfrm rot="20963144">
            <a:off x="1685925" y="3185795"/>
            <a:ext cx="8126730" cy="2023745"/>
          </a:xfrm>
          <a:prstGeom prst="arc">
            <a:avLst>
              <a:gd name="adj1" fmla="val 20604525"/>
              <a:gd name="adj2" fmla="val 11745204"/>
            </a:avLst>
          </a:prstGeom>
          <a:ln w="6350">
            <a:gradFill>
              <a:gsLst>
                <a:gs pos="10000">
                  <a:srgbClr val="23FFFF">
                    <a:alpha val="0"/>
                  </a:srgbClr>
                </a:gs>
                <a:gs pos="100000">
                  <a:srgbClr val="23FFFF"/>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文本框 46"/>
          <p:cNvSpPr txBox="1"/>
          <p:nvPr/>
        </p:nvSpPr>
        <p:spPr>
          <a:xfrm>
            <a:off x="1335405" y="5572760"/>
            <a:ext cx="1664335" cy="583565"/>
          </a:xfrm>
          <a:prstGeom prst="rect">
            <a:avLst/>
          </a:prstGeom>
          <a:noFill/>
          <a:ln w="9525">
            <a:noFill/>
          </a:ln>
        </p:spPr>
        <p:txBody>
          <a:bodyPr wrap="square">
            <a:spAutoFit/>
          </a:bodyPr>
          <a:lstStyle/>
          <a:p>
            <a:pPr indent="0"/>
            <a:r>
              <a:rPr lang="zh-CN" sz="1600" b="0">
                <a:solidFill>
                  <a:schemeClr val="tx2"/>
                </a:solidFill>
                <a:latin typeface="华文中宋" panose="02010600040101010101" charset="-122"/>
                <a:ea typeface="华文中宋" panose="02010600040101010101" charset="-122"/>
                <a:cs typeface="华文中宋" panose="02010600040101010101" charset="-122"/>
              </a:rPr>
              <a:t>技术更新与人员技能的矛盾</a:t>
            </a:r>
            <a:endParaRPr lang="zh-CN" altLang="en-US" sz="1600" b="0">
              <a:solidFill>
                <a:schemeClr val="tx2"/>
              </a:solidFill>
              <a:latin typeface="华文中宋" panose="02010600040101010101" charset="-122"/>
              <a:ea typeface="华文中宋" panose="02010600040101010101" charset="-122"/>
              <a:cs typeface="华文中宋" panose="02010600040101010101" charset="-122"/>
            </a:endParaRPr>
          </a:p>
        </p:txBody>
      </p:sp>
      <p:sp>
        <p:nvSpPr>
          <p:cNvPr id="50" name="文本框 49"/>
          <p:cNvSpPr txBox="1"/>
          <p:nvPr/>
        </p:nvSpPr>
        <p:spPr>
          <a:xfrm>
            <a:off x="3088005" y="5940425"/>
            <a:ext cx="1797050" cy="583565"/>
          </a:xfrm>
          <a:prstGeom prst="rect">
            <a:avLst/>
          </a:prstGeom>
          <a:noFill/>
          <a:ln w="9525">
            <a:noFill/>
          </a:ln>
        </p:spPr>
        <p:txBody>
          <a:bodyPr wrap="square">
            <a:spAutoFit/>
          </a:bodyPr>
          <a:lstStyle/>
          <a:p>
            <a:pPr indent="0"/>
            <a:r>
              <a:rPr lang="zh-CN" sz="1600" b="0">
                <a:solidFill>
                  <a:schemeClr val="tx2"/>
                </a:solidFill>
                <a:latin typeface="华文中宋" panose="02010600040101010101" charset="-122"/>
                <a:ea typeface="华文中宋" panose="02010600040101010101" charset="-122"/>
                <a:cs typeface="华文中宋" panose="02010600040101010101" charset="-122"/>
              </a:rPr>
              <a:t>服务响应速度与资源配置的矛盾</a:t>
            </a:r>
          </a:p>
        </p:txBody>
      </p:sp>
      <p:sp>
        <p:nvSpPr>
          <p:cNvPr id="51" name="文本框 50"/>
          <p:cNvSpPr txBox="1"/>
          <p:nvPr/>
        </p:nvSpPr>
        <p:spPr>
          <a:xfrm>
            <a:off x="5181600" y="5791835"/>
            <a:ext cx="2101215" cy="583565"/>
          </a:xfrm>
          <a:prstGeom prst="rect">
            <a:avLst/>
          </a:prstGeom>
          <a:noFill/>
          <a:ln w="9525">
            <a:noFill/>
          </a:ln>
        </p:spPr>
        <p:txBody>
          <a:bodyPr wrap="square">
            <a:spAutoFit/>
          </a:bodyPr>
          <a:lstStyle/>
          <a:p>
            <a:pPr indent="0"/>
            <a:r>
              <a:rPr lang="zh-CN" sz="1600" b="0">
                <a:solidFill>
                  <a:schemeClr val="tx2"/>
                </a:solidFill>
                <a:latin typeface="华文中宋" panose="02010600040101010101" charset="-122"/>
                <a:ea typeface="华文中宋" panose="02010600040101010101" charset="-122"/>
                <a:cs typeface="华文中宋" panose="02010600040101010101" charset="-122"/>
              </a:rPr>
              <a:t>多元化服务需求与专业能力之间的矛盾</a:t>
            </a:r>
          </a:p>
        </p:txBody>
      </p:sp>
      <p:sp>
        <p:nvSpPr>
          <p:cNvPr id="53" name="文本框 52"/>
          <p:cNvSpPr txBox="1"/>
          <p:nvPr/>
        </p:nvSpPr>
        <p:spPr>
          <a:xfrm>
            <a:off x="7507605" y="5284470"/>
            <a:ext cx="1814195" cy="583565"/>
          </a:xfrm>
          <a:prstGeom prst="rect">
            <a:avLst/>
          </a:prstGeom>
          <a:noFill/>
          <a:ln w="9525">
            <a:noFill/>
          </a:ln>
        </p:spPr>
        <p:txBody>
          <a:bodyPr wrap="square">
            <a:spAutoFit/>
          </a:bodyPr>
          <a:lstStyle/>
          <a:p>
            <a:pPr indent="0"/>
            <a:r>
              <a:rPr lang="zh-CN" sz="1600" b="0">
                <a:solidFill>
                  <a:schemeClr val="tx2"/>
                </a:solidFill>
                <a:latin typeface="华文中宋" panose="02010600040101010101" charset="-122"/>
                <a:ea typeface="华文中宋" panose="02010600040101010101" charset="-122"/>
                <a:cs typeface="华文中宋" panose="02010600040101010101" charset="-122"/>
              </a:rPr>
              <a:t>成本控制与高质量服务要求的矛盾</a:t>
            </a:r>
          </a:p>
        </p:txBody>
      </p:sp>
      <p:sp>
        <p:nvSpPr>
          <p:cNvPr id="55" name="文本框 54"/>
          <p:cNvSpPr txBox="1"/>
          <p:nvPr/>
        </p:nvSpPr>
        <p:spPr>
          <a:xfrm>
            <a:off x="9220200" y="4446270"/>
            <a:ext cx="1814195" cy="583565"/>
          </a:xfrm>
          <a:prstGeom prst="rect">
            <a:avLst/>
          </a:prstGeom>
          <a:noFill/>
          <a:ln w="9525">
            <a:noFill/>
          </a:ln>
        </p:spPr>
        <p:txBody>
          <a:bodyPr wrap="square">
            <a:spAutoFit/>
          </a:bodyPr>
          <a:lstStyle/>
          <a:p>
            <a:pPr indent="0"/>
            <a:r>
              <a:rPr lang="zh-CN" sz="1600">
                <a:solidFill>
                  <a:schemeClr val="tx2"/>
                </a:solidFill>
                <a:latin typeface="华文中宋" panose="02010600040101010101" charset="-122"/>
                <a:ea typeface="华文中宋" panose="02010600040101010101" charset="-122"/>
                <a:cs typeface="华文中宋" panose="02010600040101010101" charset="-122"/>
                <a:sym typeface="+mn-ea"/>
              </a:rPr>
              <a:t>标准化管理与实际操作灵活性的矛盾</a:t>
            </a:r>
            <a:endParaRPr lang="zh-CN" sz="1600" b="0">
              <a:solidFill>
                <a:schemeClr val="tx2"/>
              </a:solidFill>
              <a:latin typeface="华文中宋" panose="02010600040101010101" charset="-122"/>
              <a:ea typeface="华文中宋" panose="02010600040101010101" charset="-122"/>
              <a:cs typeface="华文中宋" panose="02010600040101010101" charset="-122"/>
              <a:sym typeface="+mn-ea"/>
            </a:endParaRPr>
          </a:p>
        </p:txBody>
      </p:sp>
      <p:grpSp>
        <p:nvGrpSpPr>
          <p:cNvPr id="92" name="组合 91"/>
          <p:cNvGrpSpPr/>
          <p:nvPr/>
        </p:nvGrpSpPr>
        <p:grpSpPr>
          <a:xfrm>
            <a:off x="3779520" y="2294890"/>
            <a:ext cx="3869055" cy="3861435"/>
            <a:chOff x="5952" y="3734"/>
            <a:chExt cx="6093" cy="6081"/>
          </a:xfrm>
        </p:grpSpPr>
        <p:pic>
          <p:nvPicPr>
            <p:cNvPr id="36" name="图片 35" descr="图片包含 物体, 亮, 灯光, 大&#10;&#10;描述已自动生成"/>
            <p:cNvPicPr>
              <a:picLocks noChangeAspect="1"/>
            </p:cNvPicPr>
            <p:nvPr>
              <p:custDataLst>
                <p:tags r:id="rId3"/>
              </p:custDataLst>
            </p:nvPr>
          </p:nvPicPr>
          <p:blipFill>
            <a:blip r:embed="rId10" cstate="screen">
              <a:alphaModFix amt="40000"/>
              <a:duotone>
                <a:schemeClr val="accent1">
                  <a:shade val="45000"/>
                  <a:satMod val="135000"/>
                </a:schemeClr>
                <a:prstClr val="white"/>
              </a:duotone>
              <a:lum bright="18000"/>
            </a:blip>
            <a:stretch>
              <a:fillRect/>
            </a:stretch>
          </p:blipFill>
          <p:spPr>
            <a:xfrm>
              <a:off x="5952" y="3734"/>
              <a:ext cx="6044" cy="6044"/>
            </a:xfrm>
            <a:prstGeom prst="rect">
              <a:avLst/>
            </a:prstGeom>
            <a:noFill/>
          </p:spPr>
        </p:pic>
        <p:sp>
          <p:nvSpPr>
            <p:cNvPr id="37" name="椭圆 36"/>
            <p:cNvSpPr/>
            <p:nvPr>
              <p:custDataLst>
                <p:tags r:id="rId4"/>
              </p:custDataLst>
            </p:nvPr>
          </p:nvSpPr>
          <p:spPr>
            <a:xfrm>
              <a:off x="6001" y="3771"/>
              <a:ext cx="6044" cy="6044"/>
            </a:xfrm>
            <a:prstGeom prst="ellipse">
              <a:avLst/>
            </a:prstGeom>
            <a:gradFill>
              <a:gsLst>
                <a:gs pos="0">
                  <a:srgbClr val="23FFFF">
                    <a:alpha val="0"/>
                  </a:srgbClr>
                </a:gs>
                <a:gs pos="100000">
                  <a:srgbClr val="23FFFF">
                    <a:alpha val="60000"/>
                  </a:srgbClr>
                </a:gs>
              </a:gsLst>
              <a:lin ang="162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35" dirty="0">
                <a:cs typeface="华文中宋" panose="02010600040101010101" charset="-122"/>
              </a:endParaRPr>
            </a:p>
          </p:txBody>
        </p:sp>
      </p:grpSp>
      <p:grpSp>
        <p:nvGrpSpPr>
          <p:cNvPr id="77" name="组合 76"/>
          <p:cNvGrpSpPr/>
          <p:nvPr/>
        </p:nvGrpSpPr>
        <p:grpSpPr>
          <a:xfrm>
            <a:off x="229235" y="130175"/>
            <a:ext cx="4378960" cy="508635"/>
            <a:chOff x="361" y="205"/>
            <a:chExt cx="6896" cy="801"/>
          </a:xfrm>
        </p:grpSpPr>
        <p:grpSp>
          <p:nvGrpSpPr>
            <p:cNvPr id="7" name="组合 6"/>
            <p:cNvGrpSpPr/>
            <p:nvPr/>
          </p:nvGrpSpPr>
          <p:grpSpPr>
            <a:xfrm>
              <a:off x="361" y="247"/>
              <a:ext cx="812" cy="692"/>
              <a:chOff x="361" y="247"/>
              <a:chExt cx="812" cy="692"/>
            </a:xfrm>
          </p:grpSpPr>
          <p:sp>
            <p:nvSpPr>
              <p:cNvPr id="3" name="AutoShape 16"/>
              <p:cNvSpPr/>
              <p:nvPr/>
            </p:nvSpPr>
            <p:spPr>
              <a:xfrm>
                <a:off x="361" y="247"/>
                <a:ext cx="133" cy="133"/>
              </a:xfrm>
              <a:prstGeom prst="ellipse">
                <a:avLst/>
              </a:prstGeom>
              <a:solidFill>
                <a:srgbClr val="23FFFF"/>
              </a:solidFill>
            </p:spPr>
            <p:txBody>
              <a:bodyPr/>
              <a:lstStyle/>
              <a:p>
                <a:endParaRPr lang="zh-CN" altLang="en-US"/>
              </a:p>
            </p:txBody>
          </p:sp>
          <p:sp>
            <p:nvSpPr>
              <p:cNvPr id="4"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8"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9"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10"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11" name="AutoShape 21"/>
              <p:cNvSpPr/>
              <p:nvPr/>
            </p:nvSpPr>
            <p:spPr>
              <a:xfrm>
                <a:off x="361" y="432"/>
                <a:ext cx="133" cy="133"/>
              </a:xfrm>
              <a:prstGeom prst="ellipse">
                <a:avLst/>
              </a:prstGeom>
              <a:solidFill>
                <a:srgbClr val="23FFFF"/>
              </a:solidFill>
            </p:spPr>
            <p:txBody>
              <a:bodyPr/>
              <a:lstStyle/>
              <a:p>
                <a:endParaRPr lang="zh-CN" altLang="en-US"/>
              </a:p>
            </p:txBody>
          </p:sp>
          <p:sp>
            <p:nvSpPr>
              <p:cNvPr id="12"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13"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14"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15"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16" name="AutoShape 26"/>
              <p:cNvSpPr/>
              <p:nvPr/>
            </p:nvSpPr>
            <p:spPr>
              <a:xfrm>
                <a:off x="361" y="617"/>
                <a:ext cx="133" cy="133"/>
              </a:xfrm>
              <a:prstGeom prst="ellipse">
                <a:avLst/>
              </a:prstGeom>
              <a:solidFill>
                <a:srgbClr val="23FFFF"/>
              </a:solidFill>
            </p:spPr>
            <p:txBody>
              <a:bodyPr/>
              <a:lstStyle/>
              <a:p>
                <a:endParaRPr lang="zh-CN" altLang="en-US"/>
              </a:p>
            </p:txBody>
          </p:sp>
          <p:sp>
            <p:nvSpPr>
              <p:cNvPr id="17"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18"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19"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20"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21" name="AutoShape 31"/>
              <p:cNvSpPr/>
              <p:nvPr/>
            </p:nvSpPr>
            <p:spPr>
              <a:xfrm>
                <a:off x="361" y="803"/>
                <a:ext cx="133" cy="133"/>
              </a:xfrm>
              <a:prstGeom prst="ellipse">
                <a:avLst/>
              </a:prstGeom>
              <a:solidFill>
                <a:srgbClr val="23FFFF"/>
              </a:solidFill>
            </p:spPr>
            <p:txBody>
              <a:bodyPr/>
              <a:lstStyle/>
              <a:p>
                <a:endParaRPr lang="zh-CN" altLang="en-US"/>
              </a:p>
            </p:txBody>
          </p:sp>
          <p:sp>
            <p:nvSpPr>
              <p:cNvPr id="22"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23"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24"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25"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grpSp>
        <p:sp>
          <p:nvSpPr>
            <p:cNvPr id="76" name="文本框 75"/>
            <p:cNvSpPr txBox="1"/>
            <p:nvPr/>
          </p:nvSpPr>
          <p:spPr>
            <a:xfrm>
              <a:off x="1294" y="205"/>
              <a:ext cx="5963" cy="801"/>
            </a:xfrm>
            <a:prstGeom prst="rect">
              <a:avLst/>
            </a:prstGeom>
            <a:noFill/>
          </p:spPr>
          <p:txBody>
            <a:bodyPr wrap="square" rtlCol="0">
              <a:noAutofit/>
            </a:bodyPr>
            <a:lstStyle/>
            <a:p>
              <a:r>
                <a:rPr lang="zh-CN" altLang="en-US" sz="2800" b="1">
                  <a:solidFill>
                    <a:srgbClr val="23FFFF"/>
                  </a:solidFill>
                  <a:latin typeface="华文中宋" panose="02010600040101010101" charset="-122"/>
                  <a:ea typeface="优设标题黑" panose="00000500000000000000" charset="-122"/>
                  <a:cs typeface="优设标题黑" panose="00000500000000000000" charset="-122"/>
                  <a:sym typeface="+mn-ea"/>
                </a:rPr>
                <a:t>现代代维管理的矛盾点</a:t>
              </a:r>
            </a:p>
          </p:txBody>
        </p:sp>
      </p:grpSp>
      <p:sp>
        <p:nvSpPr>
          <p:cNvPr id="57" name="文本框 56"/>
          <p:cNvSpPr txBox="1"/>
          <p:nvPr/>
        </p:nvSpPr>
        <p:spPr>
          <a:xfrm>
            <a:off x="4752975" y="3658235"/>
            <a:ext cx="1891030" cy="460375"/>
          </a:xfrm>
          <a:prstGeom prst="rect">
            <a:avLst/>
          </a:prstGeom>
          <a:noFill/>
        </p:spPr>
        <p:txBody>
          <a:bodyPr wrap="square" rtlCol="0">
            <a:spAutoFit/>
          </a:bodyPr>
          <a:lstStyle/>
          <a:p>
            <a:r>
              <a:rPr lang="en-US" altLang="zh-CN" sz="2400">
                <a:solidFill>
                  <a:schemeClr val="tx2"/>
                </a:solidFill>
                <a:latin typeface="华文中宋" panose="02010600040101010101" charset="-122"/>
                <a:ea typeface="华文中宋" panose="02010600040101010101" charset="-122"/>
                <a:cs typeface="华文中宋" panose="02010600040101010101" charset="-122"/>
              </a:rPr>
              <a:t>“</a:t>
            </a:r>
            <a:r>
              <a:rPr lang="zh-CN" altLang="en-US" sz="2400">
                <a:solidFill>
                  <a:schemeClr val="tx2"/>
                </a:solidFill>
                <a:latin typeface="华文中宋" panose="02010600040101010101" charset="-122"/>
                <a:ea typeface="华文中宋" panose="02010600040101010101" charset="-122"/>
                <a:cs typeface="华文中宋" panose="02010600040101010101" charset="-122"/>
              </a:rPr>
              <a:t>五个矛盾</a:t>
            </a:r>
            <a:r>
              <a:rPr lang="en-US" altLang="zh-CN" sz="2400">
                <a:solidFill>
                  <a:schemeClr val="tx2"/>
                </a:solidFill>
                <a:latin typeface="华文中宋" panose="02010600040101010101" charset="-122"/>
                <a:ea typeface="华文中宋" panose="02010600040101010101" charset="-122"/>
                <a:cs typeface="华文中宋" panose="02010600040101010101" charset="-122"/>
              </a:rPr>
              <a:t>”</a:t>
            </a:r>
          </a:p>
        </p:txBody>
      </p:sp>
      <p:sp>
        <p:nvSpPr>
          <p:cNvPr id="87" name="椭圆 86"/>
          <p:cNvSpPr/>
          <p:nvPr/>
        </p:nvSpPr>
        <p:spPr>
          <a:xfrm>
            <a:off x="1487805" y="4572635"/>
            <a:ext cx="838200" cy="838200"/>
          </a:xfrm>
          <a:prstGeom prst="ellipse">
            <a:avLst/>
          </a:prstGeom>
          <a:gradFill>
            <a:gsLst>
              <a:gs pos="0">
                <a:srgbClr val="0070C0"/>
              </a:gs>
              <a:gs pos="100000">
                <a:srgbClr val="23FEFE"/>
              </a:gs>
            </a:gsLst>
            <a:lin ang="16200000" scaled="0"/>
          </a:gra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88" name="椭圆 87"/>
          <p:cNvSpPr/>
          <p:nvPr/>
        </p:nvSpPr>
        <p:spPr>
          <a:xfrm>
            <a:off x="3316605" y="4953635"/>
            <a:ext cx="838200" cy="838200"/>
          </a:xfrm>
          <a:prstGeom prst="ellipse">
            <a:avLst/>
          </a:prstGeom>
          <a:gradFill>
            <a:gsLst>
              <a:gs pos="0">
                <a:srgbClr val="0070C0"/>
              </a:gs>
              <a:gs pos="100000">
                <a:srgbClr val="23FEFE"/>
              </a:gs>
            </a:gsLst>
            <a:lin ang="16200000" scaled="0"/>
          </a:gra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89" name="椭圆 88"/>
          <p:cNvSpPr/>
          <p:nvPr/>
        </p:nvSpPr>
        <p:spPr>
          <a:xfrm>
            <a:off x="7355205" y="4267835"/>
            <a:ext cx="838200" cy="838200"/>
          </a:xfrm>
          <a:prstGeom prst="ellipse">
            <a:avLst/>
          </a:prstGeom>
          <a:gradFill>
            <a:gsLst>
              <a:gs pos="0">
                <a:srgbClr val="0070C0"/>
              </a:gs>
              <a:gs pos="100000">
                <a:srgbClr val="23FEFE"/>
              </a:gs>
            </a:gsLst>
            <a:lin ang="16200000" scaled="0"/>
          </a:gra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90" name="椭圆 89"/>
          <p:cNvSpPr/>
          <p:nvPr/>
        </p:nvSpPr>
        <p:spPr>
          <a:xfrm>
            <a:off x="9067800" y="3505835"/>
            <a:ext cx="838200" cy="838200"/>
          </a:xfrm>
          <a:prstGeom prst="ellipse">
            <a:avLst/>
          </a:prstGeom>
          <a:gradFill>
            <a:gsLst>
              <a:gs pos="0">
                <a:srgbClr val="0070C0"/>
              </a:gs>
              <a:gs pos="100000">
                <a:srgbClr val="23FEFE"/>
              </a:gs>
            </a:gsLst>
            <a:lin ang="16200000" scaled="0"/>
          </a:gra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91" name="椭圆 90"/>
          <p:cNvSpPr/>
          <p:nvPr/>
        </p:nvSpPr>
        <p:spPr>
          <a:xfrm>
            <a:off x="5334000" y="4800600"/>
            <a:ext cx="838200" cy="838200"/>
          </a:xfrm>
          <a:prstGeom prst="ellipse">
            <a:avLst/>
          </a:prstGeom>
          <a:gradFill>
            <a:gsLst>
              <a:gs pos="0">
                <a:srgbClr val="0070C0"/>
              </a:gs>
              <a:gs pos="100000">
                <a:srgbClr val="23FEFE"/>
              </a:gs>
            </a:gsLst>
            <a:lin ang="16200000" scaled="0"/>
          </a:gra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pic>
        <p:nvPicPr>
          <p:cNvPr id="93" name="图片 92" descr="技术服务 (1)"/>
          <p:cNvPicPr>
            <a:picLocks noChangeAspect="1"/>
          </p:cNvPicPr>
          <p:nvPr/>
        </p:nvPicPr>
        <p:blipFill>
          <a:blip r:embed="rId11"/>
          <a:stretch>
            <a:fillRect/>
          </a:stretch>
        </p:blipFill>
        <p:spPr>
          <a:xfrm>
            <a:off x="1663065" y="4747895"/>
            <a:ext cx="487680" cy="487680"/>
          </a:xfrm>
          <a:prstGeom prst="rect">
            <a:avLst/>
          </a:prstGeom>
          <a:noFill/>
        </p:spPr>
      </p:pic>
      <p:pic>
        <p:nvPicPr>
          <p:cNvPr id="94" name="图片 93" descr="服务_o"/>
          <p:cNvPicPr>
            <a:picLocks noChangeAspect="1"/>
          </p:cNvPicPr>
          <p:nvPr/>
        </p:nvPicPr>
        <p:blipFill>
          <a:blip r:embed="rId12"/>
          <a:stretch>
            <a:fillRect/>
          </a:stretch>
        </p:blipFill>
        <p:spPr>
          <a:xfrm>
            <a:off x="3361690" y="4998720"/>
            <a:ext cx="748030" cy="748030"/>
          </a:xfrm>
          <a:prstGeom prst="rect">
            <a:avLst/>
          </a:prstGeom>
        </p:spPr>
      </p:pic>
      <p:pic>
        <p:nvPicPr>
          <p:cNvPr id="95" name="图片 94" descr="服务需求 (1)"/>
          <p:cNvPicPr>
            <a:picLocks noChangeAspect="1"/>
          </p:cNvPicPr>
          <p:nvPr/>
        </p:nvPicPr>
        <p:blipFill>
          <a:blip r:embed="rId13"/>
          <a:stretch>
            <a:fillRect/>
          </a:stretch>
        </p:blipFill>
        <p:spPr>
          <a:xfrm>
            <a:off x="5538470" y="5005070"/>
            <a:ext cx="455930" cy="455930"/>
          </a:xfrm>
          <a:prstGeom prst="rect">
            <a:avLst/>
          </a:prstGeom>
        </p:spPr>
      </p:pic>
      <p:pic>
        <p:nvPicPr>
          <p:cNvPr id="97" name="图片 96" descr="成本控制"/>
          <p:cNvPicPr>
            <a:picLocks noChangeAspect="1"/>
          </p:cNvPicPr>
          <p:nvPr/>
        </p:nvPicPr>
        <p:blipFill>
          <a:blip r:embed="rId14"/>
          <a:stretch>
            <a:fillRect/>
          </a:stretch>
        </p:blipFill>
        <p:spPr>
          <a:xfrm>
            <a:off x="7540625" y="4453255"/>
            <a:ext cx="467360" cy="467360"/>
          </a:xfrm>
          <a:prstGeom prst="rect">
            <a:avLst/>
          </a:prstGeom>
        </p:spPr>
      </p:pic>
      <p:pic>
        <p:nvPicPr>
          <p:cNvPr id="98" name="图片 97" descr="标准化管理 (1)"/>
          <p:cNvPicPr>
            <a:picLocks noChangeAspect="1"/>
          </p:cNvPicPr>
          <p:nvPr/>
        </p:nvPicPr>
        <p:blipFill>
          <a:blip r:embed="rId15"/>
          <a:stretch>
            <a:fillRect/>
          </a:stretch>
        </p:blipFill>
        <p:spPr>
          <a:xfrm>
            <a:off x="9256713" y="3694748"/>
            <a:ext cx="460375" cy="4603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0" y="0"/>
            <a:ext cx="12192000" cy="6873875"/>
          </a:xfrm>
          <a:prstGeom prst="rect">
            <a:avLst/>
          </a:prstGeom>
        </p:spPr>
      </p:pic>
      <p:pic>
        <p:nvPicPr>
          <p:cNvPr id="73" name="Picture 70"/>
          <p:cNvPicPr>
            <a:picLocks noChangeAspect="1"/>
          </p:cNvPicPr>
          <p:nvPr/>
        </p:nvPicPr>
        <p:blipFill>
          <a:blip r:embed="rId17" cstate="email"/>
          <a:stretch>
            <a:fillRect/>
          </a:stretch>
        </p:blipFill>
        <p:spPr>
          <a:xfrm>
            <a:off x="12065" y="777875"/>
            <a:ext cx="12179820" cy="6096000"/>
          </a:xfrm>
          <a:prstGeom prst="rect">
            <a:avLst/>
          </a:prstGeom>
        </p:spPr>
      </p:pic>
      <p:sp>
        <p:nvSpPr>
          <p:cNvPr id="5" name="矩形 4"/>
          <p:cNvSpPr/>
          <p:nvPr/>
        </p:nvSpPr>
        <p:spPr>
          <a:xfrm flipH="1" flipV="1">
            <a:off x="-2540" y="-6350"/>
            <a:ext cx="12194540" cy="6889115"/>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80" name="图片 179" descr="C:/Users/DELL/Desktop/公司LOGO.png公司LOGO"/>
          <p:cNvPicPr>
            <a:picLocks noChangeAspect="1"/>
          </p:cNvPicPr>
          <p:nvPr/>
        </p:nvPicPr>
        <p:blipFill>
          <a:blip r:embed="rId18"/>
          <a:srcRect l="1778" r="1778"/>
          <a:stretch>
            <a:fillRect/>
          </a:stretch>
        </p:blipFill>
        <p:spPr>
          <a:xfrm>
            <a:off x="10363200" y="228600"/>
            <a:ext cx="2000250" cy="571500"/>
          </a:xfrm>
          <a:prstGeom prst="rect">
            <a:avLst/>
          </a:prstGeom>
        </p:spPr>
      </p:pic>
      <p:grpSp>
        <p:nvGrpSpPr>
          <p:cNvPr id="7" name="组合 6"/>
          <p:cNvGrpSpPr/>
          <p:nvPr/>
        </p:nvGrpSpPr>
        <p:grpSpPr>
          <a:xfrm>
            <a:off x="229235" y="130175"/>
            <a:ext cx="5449570" cy="508635"/>
            <a:chOff x="361" y="205"/>
            <a:chExt cx="8582" cy="801"/>
          </a:xfrm>
        </p:grpSpPr>
        <p:sp>
          <p:nvSpPr>
            <p:cNvPr id="3" name="AutoShape 16"/>
            <p:cNvSpPr/>
            <p:nvPr/>
          </p:nvSpPr>
          <p:spPr>
            <a:xfrm>
              <a:off x="361" y="247"/>
              <a:ext cx="133" cy="133"/>
            </a:xfrm>
            <a:prstGeom prst="ellipse">
              <a:avLst/>
            </a:prstGeom>
            <a:solidFill>
              <a:srgbClr val="23FFFF"/>
            </a:solidFill>
          </p:spPr>
          <p:txBody>
            <a:bodyPr/>
            <a:lstStyle/>
            <a:p>
              <a:endParaRPr lang="zh-CN" altLang="en-US"/>
            </a:p>
          </p:txBody>
        </p:sp>
        <p:sp>
          <p:nvSpPr>
            <p:cNvPr id="4"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6"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8"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9"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10" name="AutoShape 21"/>
            <p:cNvSpPr/>
            <p:nvPr/>
          </p:nvSpPr>
          <p:spPr>
            <a:xfrm>
              <a:off x="361" y="432"/>
              <a:ext cx="133" cy="133"/>
            </a:xfrm>
            <a:prstGeom prst="ellipse">
              <a:avLst/>
            </a:prstGeom>
            <a:solidFill>
              <a:srgbClr val="23FFFF"/>
            </a:solidFill>
          </p:spPr>
          <p:txBody>
            <a:bodyPr/>
            <a:lstStyle/>
            <a:p>
              <a:endParaRPr lang="zh-CN" altLang="en-US"/>
            </a:p>
          </p:txBody>
        </p:sp>
        <p:sp>
          <p:nvSpPr>
            <p:cNvPr id="11"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12"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13"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14"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15" name="AutoShape 26"/>
            <p:cNvSpPr/>
            <p:nvPr/>
          </p:nvSpPr>
          <p:spPr>
            <a:xfrm>
              <a:off x="361" y="617"/>
              <a:ext cx="133" cy="133"/>
            </a:xfrm>
            <a:prstGeom prst="ellipse">
              <a:avLst/>
            </a:prstGeom>
            <a:solidFill>
              <a:srgbClr val="23FFFF"/>
            </a:solidFill>
          </p:spPr>
          <p:txBody>
            <a:bodyPr/>
            <a:lstStyle/>
            <a:p>
              <a:endParaRPr lang="zh-CN" altLang="en-US"/>
            </a:p>
          </p:txBody>
        </p:sp>
        <p:sp>
          <p:nvSpPr>
            <p:cNvPr id="16"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17"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18"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19"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20" name="AutoShape 31"/>
            <p:cNvSpPr/>
            <p:nvPr/>
          </p:nvSpPr>
          <p:spPr>
            <a:xfrm>
              <a:off x="361" y="803"/>
              <a:ext cx="133" cy="133"/>
            </a:xfrm>
            <a:prstGeom prst="ellipse">
              <a:avLst/>
            </a:prstGeom>
            <a:solidFill>
              <a:srgbClr val="23FFFF"/>
            </a:solidFill>
          </p:spPr>
          <p:txBody>
            <a:bodyPr/>
            <a:lstStyle/>
            <a:p>
              <a:endParaRPr lang="zh-CN" altLang="en-US"/>
            </a:p>
          </p:txBody>
        </p:sp>
        <p:sp>
          <p:nvSpPr>
            <p:cNvPr id="21"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22"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23"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24"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sp>
          <p:nvSpPr>
            <p:cNvPr id="25" name="文本框 24"/>
            <p:cNvSpPr txBox="1"/>
            <p:nvPr/>
          </p:nvSpPr>
          <p:spPr>
            <a:xfrm>
              <a:off x="1294" y="205"/>
              <a:ext cx="7649" cy="801"/>
            </a:xfrm>
            <a:prstGeom prst="rect">
              <a:avLst/>
            </a:prstGeom>
            <a:noFill/>
          </p:spPr>
          <p:txBody>
            <a:bodyPr wrap="square" rtlCol="0">
              <a:noAutofit/>
            </a:bodyPr>
            <a:lstStyle/>
            <a:p>
              <a:r>
                <a:rPr lang="zh-CN" altLang="en-US" sz="2800" b="1">
                  <a:solidFill>
                    <a:srgbClr val="23FFFF"/>
                  </a:solidFill>
                  <a:latin typeface="华文中宋" panose="02010600040101010101" charset="-122"/>
                  <a:ea typeface="优设标题黑" panose="00000500000000000000" charset="-122"/>
                  <a:cs typeface="优设标题黑" panose="00000500000000000000" charset="-122"/>
                  <a:sym typeface="+mn-ea"/>
                </a:rPr>
                <a:t>现代代维管理的矛盾点</a:t>
              </a:r>
            </a:p>
          </p:txBody>
        </p:sp>
      </p:grpSp>
      <p:sp>
        <p:nvSpPr>
          <p:cNvPr id="28" name="矩形 27"/>
          <p:cNvSpPr/>
          <p:nvPr/>
        </p:nvSpPr>
        <p:spPr>
          <a:xfrm>
            <a:off x="8513445" y="3450590"/>
            <a:ext cx="3455670" cy="704850"/>
          </a:xfrm>
          <a:prstGeom prst="rect">
            <a:avLst/>
          </a:prstGeom>
          <a:gradFill>
            <a:gsLst>
              <a:gs pos="0">
                <a:srgbClr val="23FFFF"/>
              </a:gs>
              <a:gs pos="100000">
                <a:srgbClr val="23FFFF">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华文中宋" panose="02010600040101010101" charset="-122"/>
              <a:ea typeface="华文中宋" panose="02010600040101010101" charset="-122"/>
              <a:cs typeface="华文中宋" panose="02010600040101010101" charset="-122"/>
            </a:endParaRPr>
          </a:p>
        </p:txBody>
      </p:sp>
      <p:sp>
        <p:nvSpPr>
          <p:cNvPr id="29" name="矩形 28"/>
          <p:cNvSpPr/>
          <p:nvPr/>
        </p:nvSpPr>
        <p:spPr>
          <a:xfrm>
            <a:off x="5337810" y="4502785"/>
            <a:ext cx="1786890" cy="460375"/>
          </a:xfrm>
          <a:prstGeom prst="rect">
            <a:avLst/>
          </a:prstGeom>
        </p:spPr>
        <p:txBody>
          <a:bodyPr wrap="square">
            <a:spAutoFit/>
          </a:bodyPr>
          <a:lstStyle/>
          <a:p>
            <a:pPr defTabSz="914400" fontAlgn="auto">
              <a:spcBef>
                <a:spcPts val="0"/>
              </a:spcBef>
              <a:spcAft>
                <a:spcPts val="0"/>
              </a:spcAft>
            </a:pPr>
            <a:r>
              <a:rPr lang="zh-CN" altLang="en-US" sz="2400" dirty="0">
                <a:solidFill>
                  <a:schemeClr val="tx2"/>
                </a:solidFill>
                <a:latin typeface="华文中宋" panose="02010600040101010101" charset="-122"/>
                <a:ea typeface="华文中宋" panose="02010600040101010101" charset="-122"/>
                <a:cs typeface="华文中宋" panose="02010600040101010101" charset="-122"/>
              </a:rPr>
              <a:t>新质生产力</a:t>
            </a:r>
          </a:p>
        </p:txBody>
      </p:sp>
      <p:sp>
        <p:nvSpPr>
          <p:cNvPr id="30" name="矩形 29"/>
          <p:cNvSpPr/>
          <p:nvPr/>
        </p:nvSpPr>
        <p:spPr>
          <a:xfrm>
            <a:off x="8400415" y="3450590"/>
            <a:ext cx="112395" cy="704850"/>
          </a:xfrm>
          <a:prstGeom prst="rect">
            <a:avLst/>
          </a:prstGeom>
          <a:solidFill>
            <a:srgbClr val="1FCCD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华文中宋" panose="02010600040101010101" charset="-122"/>
              <a:ea typeface="华文中宋" panose="02010600040101010101" charset="-122"/>
              <a:cs typeface="华文中宋" panose="02010600040101010101" charset="-122"/>
            </a:endParaRPr>
          </a:p>
        </p:txBody>
      </p:sp>
      <p:sp>
        <p:nvSpPr>
          <p:cNvPr id="31" name="矩形 30"/>
          <p:cNvSpPr/>
          <p:nvPr/>
        </p:nvSpPr>
        <p:spPr>
          <a:xfrm>
            <a:off x="330200" y="2002155"/>
            <a:ext cx="3455670" cy="704850"/>
          </a:xfrm>
          <a:prstGeom prst="rect">
            <a:avLst/>
          </a:prstGeom>
          <a:gradFill>
            <a:gsLst>
              <a:gs pos="0">
                <a:srgbClr val="23FFFF"/>
              </a:gs>
              <a:gs pos="100000">
                <a:srgbClr val="23FFFF">
                  <a:alpha val="0"/>
                </a:srgbClr>
              </a:gs>
            </a:gsLst>
            <a:lin ang="108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华文中宋" panose="02010600040101010101" charset="-122"/>
              <a:ea typeface="华文中宋" panose="02010600040101010101" charset="-122"/>
              <a:cs typeface="华文中宋" panose="02010600040101010101" charset="-122"/>
            </a:endParaRPr>
          </a:p>
        </p:txBody>
      </p:sp>
      <p:sp>
        <p:nvSpPr>
          <p:cNvPr id="36" name="矩形 35"/>
          <p:cNvSpPr/>
          <p:nvPr/>
        </p:nvSpPr>
        <p:spPr>
          <a:xfrm>
            <a:off x="3673475" y="2002155"/>
            <a:ext cx="112395" cy="704850"/>
          </a:xfrm>
          <a:prstGeom prst="rect">
            <a:avLst/>
          </a:prstGeom>
          <a:solidFill>
            <a:srgbClr val="1FCCD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华文中宋" panose="02010600040101010101" charset="-122"/>
              <a:ea typeface="华文中宋" panose="02010600040101010101" charset="-122"/>
              <a:cs typeface="华文中宋" panose="02010600040101010101" charset="-122"/>
            </a:endParaRPr>
          </a:p>
        </p:txBody>
      </p:sp>
      <p:sp>
        <p:nvSpPr>
          <p:cNvPr id="38" name="矩形 37"/>
          <p:cNvSpPr/>
          <p:nvPr/>
        </p:nvSpPr>
        <p:spPr>
          <a:xfrm>
            <a:off x="330200" y="3461385"/>
            <a:ext cx="3455670" cy="704850"/>
          </a:xfrm>
          <a:prstGeom prst="rect">
            <a:avLst/>
          </a:prstGeom>
          <a:gradFill>
            <a:gsLst>
              <a:gs pos="0">
                <a:srgbClr val="23FFFF"/>
              </a:gs>
              <a:gs pos="100000">
                <a:srgbClr val="23FFFF">
                  <a:alpha val="0"/>
                </a:srgbClr>
              </a:gs>
            </a:gsLst>
            <a:lin ang="108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华文中宋" panose="02010600040101010101" charset="-122"/>
              <a:ea typeface="华文中宋" panose="02010600040101010101" charset="-122"/>
              <a:cs typeface="华文中宋" panose="02010600040101010101" charset="-122"/>
            </a:endParaRPr>
          </a:p>
        </p:txBody>
      </p:sp>
      <p:sp>
        <p:nvSpPr>
          <p:cNvPr id="39" name="矩形 38"/>
          <p:cNvSpPr/>
          <p:nvPr/>
        </p:nvSpPr>
        <p:spPr>
          <a:xfrm>
            <a:off x="3673475" y="3461385"/>
            <a:ext cx="112395" cy="704850"/>
          </a:xfrm>
          <a:prstGeom prst="rect">
            <a:avLst/>
          </a:prstGeom>
          <a:solidFill>
            <a:srgbClr val="1FCCD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华文中宋" panose="02010600040101010101" charset="-122"/>
              <a:ea typeface="华文中宋" panose="02010600040101010101" charset="-122"/>
              <a:cs typeface="华文中宋" panose="02010600040101010101" charset="-122"/>
            </a:endParaRPr>
          </a:p>
        </p:txBody>
      </p:sp>
      <p:sp>
        <p:nvSpPr>
          <p:cNvPr id="41" name="矩形 40"/>
          <p:cNvSpPr/>
          <p:nvPr/>
        </p:nvSpPr>
        <p:spPr>
          <a:xfrm>
            <a:off x="330200" y="4963160"/>
            <a:ext cx="3455670" cy="704850"/>
          </a:xfrm>
          <a:prstGeom prst="rect">
            <a:avLst/>
          </a:prstGeom>
          <a:gradFill>
            <a:gsLst>
              <a:gs pos="0">
                <a:srgbClr val="23FFFF"/>
              </a:gs>
              <a:gs pos="100000">
                <a:srgbClr val="23FFFF">
                  <a:alpha val="0"/>
                </a:srgbClr>
              </a:gs>
            </a:gsLst>
            <a:lin ang="108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华文中宋" panose="02010600040101010101" charset="-122"/>
              <a:ea typeface="华文中宋" panose="02010600040101010101" charset="-122"/>
              <a:cs typeface="华文中宋" panose="02010600040101010101" charset="-122"/>
            </a:endParaRPr>
          </a:p>
        </p:txBody>
      </p:sp>
      <p:sp>
        <p:nvSpPr>
          <p:cNvPr id="42" name="矩形 41"/>
          <p:cNvSpPr/>
          <p:nvPr/>
        </p:nvSpPr>
        <p:spPr>
          <a:xfrm>
            <a:off x="3673475" y="4963160"/>
            <a:ext cx="112395" cy="704850"/>
          </a:xfrm>
          <a:prstGeom prst="rect">
            <a:avLst/>
          </a:prstGeom>
          <a:solidFill>
            <a:srgbClr val="1FCCD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华文中宋" panose="02010600040101010101" charset="-122"/>
              <a:ea typeface="华文中宋" panose="02010600040101010101" charset="-122"/>
              <a:cs typeface="华文中宋" panose="02010600040101010101" charset="-122"/>
            </a:endParaRPr>
          </a:p>
        </p:txBody>
      </p:sp>
      <p:sp>
        <p:nvSpPr>
          <p:cNvPr id="46" name="矩形 45"/>
          <p:cNvSpPr/>
          <p:nvPr/>
        </p:nvSpPr>
        <p:spPr>
          <a:xfrm>
            <a:off x="1983740" y="5085715"/>
            <a:ext cx="1563370" cy="460375"/>
          </a:xfrm>
          <a:prstGeom prst="rect">
            <a:avLst/>
          </a:prstGeom>
        </p:spPr>
        <p:txBody>
          <a:bodyPr wrap="square">
            <a:spAutoFit/>
          </a:bodyPr>
          <a:lstStyle/>
          <a:p>
            <a:pPr algn="r" defTabSz="914400" fontAlgn="auto">
              <a:spcBef>
                <a:spcPts val="0"/>
              </a:spcBef>
              <a:spcAft>
                <a:spcPts val="0"/>
              </a:spcAft>
            </a:pPr>
            <a:r>
              <a:rPr lang="zh-CN" altLang="en-US" sz="2400" dirty="0">
                <a:solidFill>
                  <a:prstClr val="white"/>
                </a:solidFill>
                <a:latin typeface="华文中宋" panose="02010600040101010101" charset="-122"/>
                <a:ea typeface="华文中宋" panose="02010600040101010101" charset="-122"/>
                <a:cs typeface="华文中宋" panose="02010600040101010101" charset="-122"/>
              </a:rPr>
              <a:t>融合技术</a:t>
            </a:r>
          </a:p>
        </p:txBody>
      </p:sp>
      <p:sp>
        <p:nvSpPr>
          <p:cNvPr id="47" name="矩形 46"/>
          <p:cNvSpPr/>
          <p:nvPr/>
        </p:nvSpPr>
        <p:spPr>
          <a:xfrm>
            <a:off x="568960" y="3583940"/>
            <a:ext cx="2978150" cy="460375"/>
          </a:xfrm>
          <a:prstGeom prst="rect">
            <a:avLst/>
          </a:prstGeom>
        </p:spPr>
        <p:txBody>
          <a:bodyPr wrap="square">
            <a:spAutoFit/>
          </a:bodyPr>
          <a:lstStyle/>
          <a:p>
            <a:pPr algn="r" defTabSz="914400" fontAlgn="auto">
              <a:spcBef>
                <a:spcPts val="0"/>
              </a:spcBef>
              <a:spcAft>
                <a:spcPts val="0"/>
              </a:spcAft>
            </a:pPr>
            <a:r>
              <a:rPr lang="zh-CN" altLang="en-US" sz="2400" dirty="0">
                <a:solidFill>
                  <a:prstClr val="white"/>
                </a:solidFill>
                <a:latin typeface="华文中宋" panose="02010600040101010101" charset="-122"/>
                <a:ea typeface="华文中宋" panose="02010600040101010101" charset="-122"/>
                <a:cs typeface="华文中宋" panose="02010600040101010101" charset="-122"/>
              </a:rPr>
              <a:t>接纳矛盾</a:t>
            </a:r>
          </a:p>
        </p:txBody>
      </p:sp>
      <p:sp>
        <p:nvSpPr>
          <p:cNvPr id="48" name="矩形 47"/>
          <p:cNvSpPr/>
          <p:nvPr/>
        </p:nvSpPr>
        <p:spPr>
          <a:xfrm>
            <a:off x="2088515" y="2124710"/>
            <a:ext cx="1458595" cy="460375"/>
          </a:xfrm>
          <a:prstGeom prst="rect">
            <a:avLst/>
          </a:prstGeom>
        </p:spPr>
        <p:txBody>
          <a:bodyPr wrap="square">
            <a:spAutoFit/>
          </a:bodyPr>
          <a:lstStyle/>
          <a:p>
            <a:pPr algn="r" defTabSz="914400" fontAlgn="auto">
              <a:spcBef>
                <a:spcPts val="0"/>
              </a:spcBef>
              <a:spcAft>
                <a:spcPts val="0"/>
              </a:spcAft>
            </a:pPr>
            <a:r>
              <a:rPr lang="zh-CN" altLang="en-US" sz="2400" dirty="0">
                <a:solidFill>
                  <a:prstClr val="white"/>
                </a:solidFill>
                <a:latin typeface="华文中宋" panose="02010600040101010101" charset="-122"/>
                <a:ea typeface="华文中宋" panose="02010600040101010101" charset="-122"/>
                <a:cs typeface="华文中宋" panose="02010600040101010101" charset="-122"/>
              </a:rPr>
              <a:t>积极应对</a:t>
            </a:r>
          </a:p>
        </p:txBody>
      </p:sp>
      <p:sp>
        <p:nvSpPr>
          <p:cNvPr id="49" name="任意多边形: 形状 39"/>
          <p:cNvSpPr/>
          <p:nvPr/>
        </p:nvSpPr>
        <p:spPr>
          <a:xfrm>
            <a:off x="3770630" y="2327910"/>
            <a:ext cx="1153160" cy="394970"/>
          </a:xfrm>
          <a:custGeom>
            <a:avLst/>
            <a:gdLst>
              <a:gd name="connsiteX0" fmla="*/ 0 w 1153391"/>
              <a:gd name="connsiteY0" fmla="*/ 0 h 394855"/>
              <a:gd name="connsiteX1" fmla="*/ 716973 w 1153391"/>
              <a:gd name="connsiteY1" fmla="*/ 0 h 394855"/>
              <a:gd name="connsiteX2" fmla="*/ 1153391 w 1153391"/>
              <a:gd name="connsiteY2" fmla="*/ 394855 h 394855"/>
            </a:gdLst>
            <a:ahLst/>
            <a:cxnLst>
              <a:cxn ang="0">
                <a:pos x="connsiteX0" y="connsiteY0"/>
              </a:cxn>
              <a:cxn ang="0">
                <a:pos x="connsiteX1" y="connsiteY1"/>
              </a:cxn>
              <a:cxn ang="0">
                <a:pos x="connsiteX2" y="connsiteY2"/>
              </a:cxn>
            </a:cxnLst>
            <a:rect l="l" t="t" r="r" b="b"/>
            <a:pathLst>
              <a:path w="1153391" h="394855">
                <a:moveTo>
                  <a:pt x="0" y="0"/>
                </a:moveTo>
                <a:lnTo>
                  <a:pt x="716973" y="0"/>
                </a:lnTo>
                <a:lnTo>
                  <a:pt x="1153391" y="394855"/>
                </a:lnTo>
              </a:path>
            </a:pathLst>
          </a:custGeom>
          <a:noFill/>
          <a:ln w="12700" cap="rnd" cmpd="sng" algn="ctr">
            <a:solidFill>
              <a:srgbClr val="23FFFF"/>
            </a:solidFill>
            <a:prstDash val="dash"/>
            <a:round/>
            <a:headEnd type="oval"/>
            <a:tailEnd type="stealth"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50" name="任意多边形: 形状 40"/>
          <p:cNvSpPr/>
          <p:nvPr/>
        </p:nvSpPr>
        <p:spPr>
          <a:xfrm flipV="1">
            <a:off x="3770630" y="4946650"/>
            <a:ext cx="1153160" cy="394970"/>
          </a:xfrm>
          <a:custGeom>
            <a:avLst/>
            <a:gdLst>
              <a:gd name="connsiteX0" fmla="*/ 0 w 1153391"/>
              <a:gd name="connsiteY0" fmla="*/ 0 h 394855"/>
              <a:gd name="connsiteX1" fmla="*/ 716973 w 1153391"/>
              <a:gd name="connsiteY1" fmla="*/ 0 h 394855"/>
              <a:gd name="connsiteX2" fmla="*/ 1153391 w 1153391"/>
              <a:gd name="connsiteY2" fmla="*/ 394855 h 394855"/>
            </a:gdLst>
            <a:ahLst/>
            <a:cxnLst>
              <a:cxn ang="0">
                <a:pos x="connsiteX0" y="connsiteY0"/>
              </a:cxn>
              <a:cxn ang="0">
                <a:pos x="connsiteX1" y="connsiteY1"/>
              </a:cxn>
              <a:cxn ang="0">
                <a:pos x="connsiteX2" y="connsiteY2"/>
              </a:cxn>
            </a:cxnLst>
            <a:rect l="l" t="t" r="r" b="b"/>
            <a:pathLst>
              <a:path w="1153391" h="394855">
                <a:moveTo>
                  <a:pt x="0" y="0"/>
                </a:moveTo>
                <a:lnTo>
                  <a:pt x="716973" y="0"/>
                </a:lnTo>
                <a:lnTo>
                  <a:pt x="1153391" y="394855"/>
                </a:lnTo>
              </a:path>
            </a:pathLst>
          </a:custGeom>
          <a:noFill/>
          <a:ln w="12700" cap="rnd" cmpd="sng" algn="ctr">
            <a:solidFill>
              <a:srgbClr val="23FFFF"/>
            </a:solidFill>
            <a:prstDash val="dash"/>
            <a:round/>
            <a:headEnd type="oval"/>
            <a:tailEnd type="stealth"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优设标题黑" panose="00000500000000000000" charset="-122"/>
              <a:ea typeface="优设标题黑" panose="00000500000000000000" charset="-122"/>
              <a:cs typeface="华文中宋" panose="02010600040101010101" charset="-122"/>
            </a:endParaRPr>
          </a:p>
        </p:txBody>
      </p:sp>
      <p:cxnSp>
        <p:nvCxnSpPr>
          <p:cNvPr id="51" name="直接连接符 50"/>
          <p:cNvCxnSpPr/>
          <p:nvPr/>
        </p:nvCxnSpPr>
        <p:spPr>
          <a:xfrm flipH="1">
            <a:off x="7687310" y="3804285"/>
            <a:ext cx="720090" cy="0"/>
          </a:xfrm>
          <a:prstGeom prst="line">
            <a:avLst/>
          </a:prstGeom>
          <a:noFill/>
          <a:ln w="12700" cap="rnd" cmpd="sng" algn="ctr">
            <a:solidFill>
              <a:srgbClr val="23FFFF"/>
            </a:solidFill>
            <a:prstDash val="dash"/>
            <a:round/>
            <a:headEnd type="stealth" w="lg" len="lg"/>
            <a:tailEnd type="oval"/>
          </a:ln>
          <a:effectLst/>
        </p:spPr>
      </p:cxnSp>
      <p:cxnSp>
        <p:nvCxnSpPr>
          <p:cNvPr id="52" name="直接连接符 51"/>
          <p:cNvCxnSpPr/>
          <p:nvPr/>
        </p:nvCxnSpPr>
        <p:spPr>
          <a:xfrm>
            <a:off x="3781425" y="3804285"/>
            <a:ext cx="720090" cy="0"/>
          </a:xfrm>
          <a:prstGeom prst="line">
            <a:avLst/>
          </a:prstGeom>
          <a:noFill/>
          <a:ln w="12700" cap="rnd" cmpd="sng" algn="ctr">
            <a:solidFill>
              <a:srgbClr val="23FFFF"/>
            </a:solidFill>
            <a:prstDash val="dash"/>
            <a:round/>
            <a:headEnd type="oval"/>
            <a:tailEnd type="stealth" w="lg" len="lg"/>
          </a:ln>
          <a:effectLst/>
        </p:spPr>
      </p:cxnSp>
      <p:grpSp>
        <p:nvGrpSpPr>
          <p:cNvPr id="82" name="组合 81"/>
          <p:cNvGrpSpPr/>
          <p:nvPr/>
        </p:nvGrpSpPr>
        <p:grpSpPr>
          <a:xfrm>
            <a:off x="4800600" y="2514600"/>
            <a:ext cx="2748280" cy="2748280"/>
            <a:chOff x="6508" y="3082"/>
            <a:chExt cx="6180" cy="6180"/>
          </a:xfrm>
        </p:grpSpPr>
        <p:sp>
          <p:nvSpPr>
            <p:cNvPr id="91" name="平行四边形 90"/>
            <p:cNvSpPr/>
            <p:nvPr>
              <p:custDataLst>
                <p:tags r:id="rId1"/>
              </p:custDataLst>
            </p:nvPr>
          </p:nvSpPr>
          <p:spPr>
            <a:xfrm rot="16200000" flipH="1">
              <a:off x="7780" y="5357"/>
              <a:ext cx="2431" cy="399"/>
            </a:xfrm>
            <a:prstGeom prst="parallelogram">
              <a:avLst>
                <a:gd name="adj" fmla="val 39950"/>
              </a:avLst>
            </a:prstGeom>
            <a:gradFill flip="none" rotWithShape="0">
              <a:gsLst>
                <a:gs pos="100000">
                  <a:srgbClr val="23FFFF">
                    <a:alpha val="0"/>
                    <a:lumMod val="60000"/>
                    <a:lumOff val="40000"/>
                  </a:srgbClr>
                </a:gs>
                <a:gs pos="0">
                  <a:srgbClr val="23FFFF">
                    <a:alpha val="30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83" name="椭圆 82"/>
            <p:cNvSpPr/>
            <p:nvPr>
              <p:custDataLst>
                <p:tags r:id="rId2"/>
              </p:custDataLst>
            </p:nvPr>
          </p:nvSpPr>
          <p:spPr>
            <a:xfrm>
              <a:off x="7401" y="6259"/>
              <a:ext cx="4483" cy="792"/>
            </a:xfrm>
            <a:prstGeom prst="ellipse">
              <a:avLst/>
            </a:prstGeom>
            <a:gradFill>
              <a:gsLst>
                <a:gs pos="0">
                  <a:srgbClr val="23FFFF">
                    <a:alpha val="0"/>
                  </a:srgbClr>
                </a:gs>
                <a:gs pos="100000">
                  <a:srgbClr val="23FFFF">
                    <a:alpha val="33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80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84" name="椭圆 83"/>
            <p:cNvSpPr/>
            <p:nvPr>
              <p:custDataLst>
                <p:tags r:id="rId3"/>
              </p:custDataLst>
            </p:nvPr>
          </p:nvSpPr>
          <p:spPr>
            <a:xfrm>
              <a:off x="6881" y="6594"/>
              <a:ext cx="5522" cy="792"/>
            </a:xfrm>
            <a:prstGeom prst="ellipse">
              <a:avLst/>
            </a:prstGeom>
            <a:gradFill>
              <a:gsLst>
                <a:gs pos="10000">
                  <a:srgbClr val="23FFFF">
                    <a:alpha val="0"/>
                  </a:srgbClr>
                </a:gs>
                <a:gs pos="100000">
                  <a:srgbClr val="23FFFF">
                    <a:alpha val="1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80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85" name="椭圆 84"/>
            <p:cNvSpPr/>
            <p:nvPr>
              <p:custDataLst>
                <p:tags r:id="rId4"/>
              </p:custDataLst>
            </p:nvPr>
          </p:nvSpPr>
          <p:spPr>
            <a:xfrm>
              <a:off x="6673" y="3247"/>
              <a:ext cx="5850" cy="5850"/>
            </a:xfrm>
            <a:prstGeom prst="ellipse">
              <a:avLst/>
            </a:prstGeom>
            <a:noFill/>
            <a:ln>
              <a:gradFill>
                <a:gsLst>
                  <a:gs pos="0">
                    <a:srgbClr val="23FFFF">
                      <a:alpha val="0"/>
                    </a:srgbClr>
                  </a:gs>
                  <a:gs pos="50000">
                    <a:srgbClr val="23FFFF"/>
                  </a:gs>
                  <a:gs pos="100000">
                    <a:srgbClr val="23FFFF">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86" name="平行四边形 85"/>
            <p:cNvSpPr/>
            <p:nvPr>
              <p:custDataLst>
                <p:tags r:id="rId5"/>
              </p:custDataLst>
            </p:nvPr>
          </p:nvSpPr>
          <p:spPr>
            <a:xfrm rot="5400000">
              <a:off x="10468" y="5504"/>
              <a:ext cx="1366" cy="294"/>
            </a:xfrm>
            <a:prstGeom prst="parallelogram">
              <a:avLst/>
            </a:prstGeom>
            <a:gradFill flip="none" rotWithShape="0">
              <a:gsLst>
                <a:gs pos="100000">
                  <a:srgbClr val="23FFFF">
                    <a:alpha val="0"/>
                    <a:lumMod val="60000"/>
                    <a:lumOff val="40000"/>
                  </a:srgbClr>
                </a:gs>
                <a:gs pos="0">
                  <a:srgbClr val="23FFFF">
                    <a:alpha val="2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87" name="平行四边形 86"/>
            <p:cNvSpPr/>
            <p:nvPr>
              <p:custDataLst>
                <p:tags r:id="rId6"/>
              </p:custDataLst>
            </p:nvPr>
          </p:nvSpPr>
          <p:spPr>
            <a:xfrm rot="16200000" flipH="1">
              <a:off x="7563" y="5504"/>
              <a:ext cx="1366" cy="294"/>
            </a:xfrm>
            <a:prstGeom prst="parallelogram">
              <a:avLst/>
            </a:prstGeom>
            <a:gradFill flip="none" rotWithShape="0">
              <a:gsLst>
                <a:gs pos="100000">
                  <a:srgbClr val="23FFFF">
                    <a:alpha val="0"/>
                    <a:lumMod val="60000"/>
                    <a:lumOff val="40000"/>
                  </a:srgbClr>
                </a:gs>
                <a:gs pos="0">
                  <a:srgbClr val="23FFFF">
                    <a:alpha val="30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88" name="平行四边形 87"/>
            <p:cNvSpPr/>
            <p:nvPr>
              <p:custDataLst>
                <p:tags r:id="rId7"/>
              </p:custDataLst>
            </p:nvPr>
          </p:nvSpPr>
          <p:spPr>
            <a:xfrm rot="16200000" flipH="1">
              <a:off x="7040" y="5919"/>
              <a:ext cx="1242" cy="109"/>
            </a:xfrm>
            <a:prstGeom prst="parallelogram">
              <a:avLst/>
            </a:prstGeom>
            <a:gradFill flip="none" rotWithShape="0">
              <a:gsLst>
                <a:gs pos="100000">
                  <a:srgbClr val="23FFFF">
                    <a:alpha val="0"/>
                    <a:lumMod val="60000"/>
                    <a:lumOff val="40000"/>
                  </a:srgbClr>
                </a:gs>
                <a:gs pos="0">
                  <a:srgbClr val="23FFFF">
                    <a:alpha val="2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89" name="平行四边形 88"/>
            <p:cNvSpPr/>
            <p:nvPr>
              <p:custDataLst>
                <p:tags r:id="rId8"/>
              </p:custDataLst>
            </p:nvPr>
          </p:nvSpPr>
          <p:spPr>
            <a:xfrm rot="5400000">
              <a:off x="10913" y="6056"/>
              <a:ext cx="1242" cy="109"/>
            </a:xfrm>
            <a:prstGeom prst="parallelogram">
              <a:avLst/>
            </a:prstGeom>
            <a:gradFill flip="none" rotWithShape="0">
              <a:gsLst>
                <a:gs pos="100000">
                  <a:srgbClr val="23FFFF">
                    <a:alpha val="0"/>
                    <a:lumMod val="60000"/>
                    <a:lumOff val="40000"/>
                  </a:srgbClr>
                </a:gs>
                <a:gs pos="0">
                  <a:srgbClr val="23FFFF">
                    <a:alpha val="2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90" name="平行四边形 89"/>
            <p:cNvSpPr/>
            <p:nvPr>
              <p:custDataLst>
                <p:tags r:id="rId9"/>
              </p:custDataLst>
            </p:nvPr>
          </p:nvSpPr>
          <p:spPr>
            <a:xfrm rot="5400000">
              <a:off x="9544" y="5152"/>
              <a:ext cx="1791" cy="294"/>
            </a:xfrm>
            <a:prstGeom prst="parallelogram">
              <a:avLst>
                <a:gd name="adj" fmla="val 39950"/>
              </a:avLst>
            </a:prstGeom>
            <a:gradFill flip="none" rotWithShape="0">
              <a:gsLst>
                <a:gs pos="100000">
                  <a:srgbClr val="23FFFF">
                    <a:alpha val="0"/>
                    <a:lumMod val="60000"/>
                    <a:lumOff val="40000"/>
                  </a:srgbClr>
                </a:gs>
                <a:gs pos="0">
                  <a:srgbClr val="23FFFF">
                    <a:alpha val="30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92" name="平行四边形 91"/>
            <p:cNvSpPr/>
            <p:nvPr>
              <p:custDataLst>
                <p:tags r:id="rId10"/>
              </p:custDataLst>
            </p:nvPr>
          </p:nvSpPr>
          <p:spPr>
            <a:xfrm rot="5400000" flipH="1" flipV="1">
              <a:off x="8537" y="5101"/>
              <a:ext cx="2396" cy="399"/>
            </a:xfrm>
            <a:prstGeom prst="parallelogram">
              <a:avLst>
                <a:gd name="adj" fmla="val 39950"/>
              </a:avLst>
            </a:prstGeom>
            <a:gradFill flip="none" rotWithShape="0">
              <a:gsLst>
                <a:gs pos="100000">
                  <a:srgbClr val="23FFFF">
                    <a:lumMod val="60000"/>
                    <a:lumOff val="40000"/>
                    <a:alpha val="0"/>
                  </a:srgbClr>
                </a:gs>
                <a:gs pos="0">
                  <a:srgbClr val="23FFFF">
                    <a:alpha val="60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93" name="椭圆 92"/>
            <p:cNvSpPr/>
            <p:nvPr>
              <p:custDataLst>
                <p:tags r:id="rId11"/>
              </p:custDataLst>
            </p:nvPr>
          </p:nvSpPr>
          <p:spPr>
            <a:xfrm>
              <a:off x="9225" y="5776"/>
              <a:ext cx="832" cy="820"/>
            </a:xfrm>
            <a:prstGeom prst="ellipse">
              <a:avLst/>
            </a:prstGeom>
            <a:gradFill flip="none" rotWithShape="0">
              <a:gsLst>
                <a:gs pos="0">
                  <a:srgbClr val="1FCCD1">
                    <a:alpha val="100000"/>
                  </a:srgbClr>
                </a:gs>
                <a:gs pos="100000">
                  <a:srgbClr val="23FFFF">
                    <a:lumMod val="60000"/>
                    <a:lumOff val="40000"/>
                    <a:alpha val="100000"/>
                  </a:srgbClr>
                </a:gs>
                <a:gs pos="57000">
                  <a:srgbClr val="23FFFF">
                    <a:alpha val="0"/>
                  </a:srgbClr>
                </a:gs>
              </a:gsLst>
              <a:lin ang="16200000" scaled="1"/>
              <a:tileRect/>
            </a:gradFill>
            <a:ln w="9525" cap="flat">
              <a:noFill/>
              <a:prstDash val="solid"/>
              <a:miter/>
            </a:ln>
            <a:effectLst>
              <a:outerShdw blurRad="622300" dist="419100" dir="5400000" algn="t" rotWithShape="0">
                <a:schemeClr val="accent1">
                  <a:alpha val="27000"/>
                </a:schemeClr>
              </a:outerShdw>
            </a:effectLst>
          </p:spPr>
          <p:txBody>
            <a:bodyPr rtlCol="0" anchor="ctr"/>
            <a:lstStyle/>
            <a:p>
              <a:endParaRPr lang="zh-CN" altLang="en-US" sz="2800">
                <a:solidFill>
                  <a:srgbClr val="000000"/>
                </a:solidFill>
                <a:latin typeface="华文中宋" panose="02010600040101010101" charset="-122"/>
                <a:ea typeface="华文中宋" panose="02010600040101010101" charset="-122"/>
                <a:cs typeface="华文中宋" panose="02010600040101010101" charset="-122"/>
              </a:endParaRPr>
            </a:p>
          </p:txBody>
        </p:sp>
        <p:sp>
          <p:nvSpPr>
            <p:cNvPr id="94" name="Oval 5+"/>
            <p:cNvSpPr/>
            <p:nvPr>
              <p:custDataLst>
                <p:tags r:id="rId12"/>
              </p:custDataLst>
            </p:nvPr>
          </p:nvSpPr>
          <p:spPr>
            <a:xfrm>
              <a:off x="9128" y="5680"/>
              <a:ext cx="1027" cy="1027"/>
            </a:xfrm>
            <a:prstGeom prst="ellipse">
              <a:avLst/>
            </a:prstGeom>
            <a:noFill/>
            <a:ln w="15875" cap="flat">
              <a:solidFill>
                <a:srgbClr val="23FFFF"/>
              </a:solidFill>
              <a:prstDash val="sysDot"/>
              <a:miter/>
            </a:ln>
            <a:effectLst>
              <a:outerShdw blurRad="622300" dist="419100" dir="5400000" algn="t" rotWithShape="0">
                <a:schemeClr val="accent1">
                  <a:alpha val="27000"/>
                </a:schemeClr>
              </a:outerShdw>
            </a:effectLst>
          </p:spPr>
          <p:txBody>
            <a:bodyPr rtlCol="0" anchor="ctr"/>
            <a:lstStyle/>
            <a:p>
              <a:endParaRPr lang="zh-CN" altLang="en-US" sz="2800">
                <a:solidFill>
                  <a:srgbClr val="000000"/>
                </a:solidFill>
                <a:latin typeface="华文中宋" panose="02010600040101010101" charset="-122"/>
                <a:ea typeface="华文中宋" panose="02010600040101010101" charset="-122"/>
                <a:cs typeface="华文中宋" panose="02010600040101010101" charset="-122"/>
              </a:endParaRPr>
            </a:p>
          </p:txBody>
        </p:sp>
        <p:sp>
          <p:nvSpPr>
            <p:cNvPr id="95" name="Oval 41+"/>
            <p:cNvSpPr/>
            <p:nvPr>
              <p:custDataLst>
                <p:tags r:id="rId13"/>
              </p:custDataLst>
            </p:nvPr>
          </p:nvSpPr>
          <p:spPr>
            <a:xfrm>
              <a:off x="6508" y="3082"/>
              <a:ext cx="6180" cy="6180"/>
            </a:xfrm>
            <a:prstGeom prst="ellipse">
              <a:avLst/>
            </a:prstGeom>
            <a:noFill/>
            <a:ln w="22225">
              <a:gradFill>
                <a:gsLst>
                  <a:gs pos="0">
                    <a:srgbClr val="23FFFF">
                      <a:alpha val="0"/>
                    </a:srgbClr>
                  </a:gs>
                  <a:gs pos="50000">
                    <a:srgbClr val="23FFFF"/>
                  </a:gs>
                  <a:gs pos="100000">
                    <a:srgbClr val="23FFFF">
                      <a:alpha val="0"/>
                    </a:srgbClr>
                  </a:gs>
                </a:gsLst>
                <a:lin ang="5400000" scaled="1"/>
              </a:gra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中宋" panose="02010600040101010101" charset="-122"/>
                <a:ea typeface="华文中宋" panose="02010600040101010101" charset="-122"/>
                <a:cs typeface="华文中宋" panose="02010600040101010101" charset="-122"/>
              </a:endParaRPr>
            </a:p>
          </p:txBody>
        </p:sp>
      </p:grpSp>
      <p:pic>
        <p:nvPicPr>
          <p:cNvPr id="97" name="图片 96" descr="新质生产力new quality productivity"/>
          <p:cNvPicPr>
            <a:picLocks noChangeAspect="1"/>
          </p:cNvPicPr>
          <p:nvPr/>
        </p:nvPicPr>
        <p:blipFill>
          <a:blip r:embed="rId19"/>
          <a:stretch>
            <a:fillRect/>
          </a:stretch>
        </p:blipFill>
        <p:spPr>
          <a:xfrm>
            <a:off x="6038215" y="3733800"/>
            <a:ext cx="312420" cy="312420"/>
          </a:xfrm>
          <a:prstGeom prst="rect">
            <a:avLst/>
          </a:prstGeom>
        </p:spPr>
      </p:pic>
      <p:sp>
        <p:nvSpPr>
          <p:cNvPr id="98" name="矩形 97"/>
          <p:cNvSpPr/>
          <p:nvPr/>
        </p:nvSpPr>
        <p:spPr>
          <a:xfrm>
            <a:off x="8535035" y="3585845"/>
            <a:ext cx="3003550" cy="460375"/>
          </a:xfrm>
          <a:prstGeom prst="rect">
            <a:avLst/>
          </a:prstGeom>
        </p:spPr>
        <p:txBody>
          <a:bodyPr wrap="square">
            <a:spAutoFit/>
          </a:bodyPr>
          <a:lstStyle/>
          <a:p>
            <a:pPr algn="r" defTabSz="914400" fontAlgn="auto">
              <a:spcBef>
                <a:spcPts val="0"/>
              </a:spcBef>
              <a:spcAft>
                <a:spcPts val="0"/>
              </a:spcAft>
            </a:pPr>
            <a:r>
              <a:rPr lang="zh-CN" altLang="en-US" sz="2400" dirty="0">
                <a:solidFill>
                  <a:prstClr val="white"/>
                </a:solidFill>
                <a:latin typeface="华文中宋" panose="02010600040101010101" charset="-122"/>
                <a:ea typeface="华文中宋" panose="02010600040101010101" charset="-122"/>
                <a:cs typeface="华文中宋" panose="02010600040101010101" charset="-122"/>
              </a:rPr>
              <a:t>打造新结构和新方式</a:t>
            </a:r>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 y="-635"/>
            <a:ext cx="12192000" cy="6866890"/>
          </a:xfrm>
          <a:prstGeom prst="rect">
            <a:avLst/>
          </a:prstGeom>
        </p:spPr>
      </p:pic>
      <p:pic>
        <p:nvPicPr>
          <p:cNvPr id="4" name="Picture 8"/>
          <p:cNvPicPr>
            <a:picLocks noChangeAspect="1"/>
          </p:cNvPicPr>
          <p:nvPr/>
        </p:nvPicPr>
        <p:blipFill>
          <a:blip r:embed="rId4">
            <a:alphaModFix amt="20000"/>
            <a:lum contrast="6000"/>
          </a:blip>
          <a:stretch>
            <a:fillRect/>
          </a:stretch>
        </p:blipFill>
        <p:spPr>
          <a:xfrm>
            <a:off x="0" y="914168"/>
            <a:ext cx="12190429" cy="5942834"/>
          </a:xfrm>
          <a:prstGeom prst="rect">
            <a:avLst/>
          </a:prstGeom>
        </p:spPr>
      </p:pic>
      <p:sp>
        <p:nvSpPr>
          <p:cNvPr id="7" name="矩形 6"/>
          <p:cNvSpPr/>
          <p:nvPr/>
        </p:nvSpPr>
        <p:spPr>
          <a:xfrm flipH="1" flipV="1">
            <a:off x="635" y="-16510"/>
            <a:ext cx="12192000" cy="6892290"/>
          </a:xfrm>
          <a:prstGeom prst="rect">
            <a:avLst/>
          </a:prstGeom>
          <a:solidFill>
            <a:srgbClr val="3884F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grpSp>
        <p:nvGrpSpPr>
          <p:cNvPr id="76" name="组合 75"/>
          <p:cNvGrpSpPr/>
          <p:nvPr/>
        </p:nvGrpSpPr>
        <p:grpSpPr>
          <a:xfrm>
            <a:off x="650875" y="405130"/>
            <a:ext cx="223520" cy="143510"/>
            <a:chOff x="1025" y="638"/>
            <a:chExt cx="352" cy="226"/>
          </a:xfrm>
        </p:grpSpPr>
        <p:cxnSp>
          <p:nvCxnSpPr>
            <p:cNvPr id="9" name="爱设计-2-1"/>
            <p:cNvCxnSpPr/>
            <p:nvPr/>
          </p:nvCxnSpPr>
          <p:spPr>
            <a:xfrm>
              <a:off x="1025" y="864"/>
              <a:ext cx="352" cy="0"/>
            </a:xfrm>
            <a:prstGeom prst="straightConnector1">
              <a:avLst/>
            </a:prstGeom>
            <a:noFill/>
            <a:ln w="15875" cap="rnd" cmpd="sng" algn="ctr">
              <a:solidFill>
                <a:srgbClr val="23FFFF">
                  <a:alpha val="40000"/>
                </a:srgbClr>
              </a:solidFill>
              <a:prstDash val="solid"/>
              <a:round/>
            </a:ln>
            <a:effectLst/>
          </p:spPr>
        </p:cxnSp>
        <p:cxnSp>
          <p:nvCxnSpPr>
            <p:cNvPr id="12" name="爱设计-2-2"/>
            <p:cNvCxnSpPr/>
            <p:nvPr/>
          </p:nvCxnSpPr>
          <p:spPr>
            <a:xfrm>
              <a:off x="1025" y="751"/>
              <a:ext cx="352" cy="0"/>
            </a:xfrm>
            <a:prstGeom prst="straightConnector1">
              <a:avLst/>
            </a:prstGeom>
            <a:noFill/>
            <a:ln w="15875" cap="rnd" cmpd="sng" algn="ctr">
              <a:solidFill>
                <a:srgbClr val="23FFFF">
                  <a:alpha val="70000"/>
                </a:srgbClr>
              </a:solidFill>
              <a:prstDash val="solid"/>
              <a:round/>
            </a:ln>
            <a:effectLst/>
          </p:spPr>
        </p:cxnSp>
        <p:cxnSp>
          <p:nvCxnSpPr>
            <p:cNvPr id="13" name="爱设计-2-3"/>
            <p:cNvCxnSpPr/>
            <p:nvPr/>
          </p:nvCxnSpPr>
          <p:spPr>
            <a:xfrm>
              <a:off x="1025" y="638"/>
              <a:ext cx="352" cy="0"/>
            </a:xfrm>
            <a:prstGeom prst="straightConnector1">
              <a:avLst/>
            </a:prstGeom>
            <a:noFill/>
            <a:ln w="15875" cap="rnd" cmpd="sng" algn="ctr">
              <a:solidFill>
                <a:srgbClr val="23FFFF"/>
              </a:solidFill>
              <a:prstDash val="solid"/>
              <a:round/>
            </a:ln>
            <a:effectLst/>
          </p:spPr>
        </p:cxnSp>
      </p:grpSp>
      <p:sp>
        <p:nvSpPr>
          <p:cNvPr id="23" name="爱设计-6"/>
          <p:cNvSpPr txBox="1"/>
          <p:nvPr/>
        </p:nvSpPr>
        <p:spPr>
          <a:xfrm>
            <a:off x="4249499" y="1346398"/>
            <a:ext cx="3667601" cy="2646045"/>
          </a:xfrm>
          <a:prstGeom prst="rect">
            <a:avLst/>
          </a:prstGeom>
          <a:noFill/>
        </p:spPr>
        <p:txBody>
          <a:bodyPr wrap="square" rtlCol="0">
            <a:spAutoFit/>
          </a:bodyPr>
          <a:lstStyle/>
          <a:p>
            <a:pPr algn="ctr"/>
            <a:r>
              <a:rPr lang="en-US" altLang="zh-CN" sz="16600" i="1" dirty="0">
                <a:gradFill>
                  <a:gsLst>
                    <a:gs pos="0">
                      <a:srgbClr val="23FFFF"/>
                    </a:gs>
                    <a:gs pos="73000">
                      <a:srgbClr val="23FFFF">
                        <a:alpha val="0"/>
                      </a:srgbClr>
                    </a:gs>
                  </a:gsLst>
                  <a:lin ang="5400000" scaled="0"/>
                </a:gradFill>
                <a:latin typeface="华文中宋" panose="02010600040101010101" charset="-122"/>
                <a:ea typeface="汉仪旗黑-55简" panose="00020600040101010101" charset="-122"/>
                <a:cs typeface="OPPOSans H" panose="00020600040101010101" pitchFamily="18" charset="-122"/>
              </a:rPr>
              <a:t>02</a:t>
            </a:r>
          </a:p>
        </p:txBody>
      </p:sp>
      <p:sp>
        <p:nvSpPr>
          <p:cNvPr id="24" name="爱设计-9"/>
          <p:cNvSpPr/>
          <p:nvPr/>
        </p:nvSpPr>
        <p:spPr>
          <a:xfrm>
            <a:off x="8255" y="3227705"/>
            <a:ext cx="2103120" cy="664210"/>
          </a:xfrm>
          <a:prstGeom prst="rect">
            <a:avLst/>
          </a:prstGeom>
          <a:gradFill>
            <a:gsLst>
              <a:gs pos="0">
                <a:srgbClr val="23FFFF">
                  <a:alpha val="0"/>
                </a:srgbClr>
              </a:gs>
              <a:gs pos="100000">
                <a:srgbClr val="23FFFF"/>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25" name="爱设计-10"/>
          <p:cNvSpPr/>
          <p:nvPr/>
        </p:nvSpPr>
        <p:spPr>
          <a:xfrm>
            <a:off x="10055225" y="3227705"/>
            <a:ext cx="2156460" cy="664210"/>
          </a:xfrm>
          <a:prstGeom prst="rect">
            <a:avLst/>
          </a:prstGeom>
          <a:gradFill>
            <a:gsLst>
              <a:gs pos="0">
                <a:srgbClr val="23FFFF">
                  <a:alpha val="0"/>
                </a:srgbClr>
              </a:gs>
              <a:gs pos="100000">
                <a:srgbClr val="23FF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华文中宋" panose="02010600040101010101" charset="-122"/>
            </a:endParaRPr>
          </a:p>
        </p:txBody>
      </p:sp>
      <p:sp>
        <p:nvSpPr>
          <p:cNvPr id="56" name="TextBox 3"/>
          <p:cNvSpPr txBox="1"/>
          <p:nvPr/>
        </p:nvSpPr>
        <p:spPr>
          <a:xfrm>
            <a:off x="1600200" y="3047868"/>
            <a:ext cx="8888730" cy="922020"/>
          </a:xfrm>
          <a:prstGeom prst="rect">
            <a:avLst/>
          </a:prstGeom>
        </p:spPr>
        <p:txBody>
          <a:bodyPr vert="horz" wrap="square" lIns="91440" tIns="45720" rIns="91440" bIns="45720" rtlCol="0" anchor="t" anchorCtr="1">
            <a:spAutoFit/>
          </a:bodyPr>
          <a:lstStyle/>
          <a:p>
            <a:pPr algn="ctr">
              <a:lnSpc>
                <a:spcPct val="120000"/>
              </a:lnSpc>
              <a:spcBef>
                <a:spcPts val="375"/>
              </a:spcBef>
            </a:pPr>
            <a:r>
              <a:rPr lang="zh-CN" altLang="en-US" sz="4500" b="1" dirty="0">
                <a:solidFill>
                  <a:srgbClr val="23FFFF">
                    <a:alpha val="100000"/>
                  </a:srgbClr>
                </a:solidFill>
                <a:latin typeface="优设标题黑" panose="00000500000000000000" charset="-122"/>
                <a:ea typeface="优设标题黑" panose="00000500000000000000" charset="-122"/>
                <a:cs typeface="优设标题黑" panose="00000500000000000000" charset="-122"/>
                <a:sym typeface="+mn-ea"/>
              </a:rPr>
              <a:t>新质生产力的探索与实践</a:t>
            </a:r>
          </a:p>
        </p:txBody>
      </p:sp>
      <p:cxnSp>
        <p:nvCxnSpPr>
          <p:cNvPr id="57" name="爱设计-3-1"/>
          <p:cNvCxnSpPr/>
          <p:nvPr/>
        </p:nvCxnSpPr>
        <p:spPr>
          <a:xfrm>
            <a:off x="11268075" y="6235700"/>
            <a:ext cx="327931" cy="0"/>
          </a:xfrm>
          <a:prstGeom prst="line">
            <a:avLst/>
          </a:prstGeom>
          <a:ln w="76200">
            <a:solidFill>
              <a:srgbClr val="23FFFF"/>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692785" y="5833745"/>
            <a:ext cx="1678940" cy="299720"/>
            <a:chOff x="1091" y="9187"/>
            <a:chExt cx="2644" cy="472"/>
          </a:xfrm>
        </p:grpSpPr>
        <p:sp>
          <p:nvSpPr>
            <p:cNvPr id="60" name="爱设计-5-1"/>
            <p:cNvSpPr/>
            <p:nvPr/>
          </p:nvSpPr>
          <p:spPr>
            <a:xfrm flipH="1">
              <a:off x="1936" y="9376"/>
              <a:ext cx="94" cy="94"/>
            </a:xfrm>
            <a:prstGeom prst="ellipse">
              <a:avLst/>
            </a:prstGeom>
            <a:solidFill>
              <a:srgbClr val="23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1" name="爱设计-5-2"/>
            <p:cNvSpPr/>
            <p:nvPr/>
          </p:nvSpPr>
          <p:spPr>
            <a:xfrm flipH="1">
              <a:off x="2151" y="9376"/>
              <a:ext cx="94" cy="94"/>
            </a:xfrm>
            <a:prstGeom prst="ellipse">
              <a:avLst/>
            </a:prstGeom>
            <a:solidFill>
              <a:srgbClr val="23FFFF">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2" name="爱设计-5-3"/>
            <p:cNvSpPr/>
            <p:nvPr/>
          </p:nvSpPr>
          <p:spPr>
            <a:xfrm flipH="1">
              <a:off x="2366" y="9376"/>
              <a:ext cx="94" cy="94"/>
            </a:xfrm>
            <a:prstGeom prst="ellipse">
              <a:avLst/>
            </a:prstGeom>
            <a:solidFill>
              <a:srgbClr val="23FFFF">
                <a:alpha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3" name="爱设计-5-4"/>
            <p:cNvSpPr/>
            <p:nvPr/>
          </p:nvSpPr>
          <p:spPr>
            <a:xfrm flipH="1">
              <a:off x="2581" y="9376"/>
              <a:ext cx="94" cy="94"/>
            </a:xfrm>
            <a:prstGeom prst="ellipse">
              <a:avLst/>
            </a:prstGeom>
            <a:solidFill>
              <a:srgbClr val="23FFFF">
                <a:alpha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4" name="爱设计-5-5"/>
            <p:cNvSpPr/>
            <p:nvPr/>
          </p:nvSpPr>
          <p:spPr>
            <a:xfrm flipH="1">
              <a:off x="2797" y="9376"/>
              <a:ext cx="94" cy="94"/>
            </a:xfrm>
            <a:prstGeom prst="ellipse">
              <a:avLst/>
            </a:prstGeom>
            <a:solidFill>
              <a:srgbClr val="23FFFF">
                <a:alpha val="2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67" name="爱设计-5-6"/>
            <p:cNvSpPr/>
            <p:nvPr/>
          </p:nvSpPr>
          <p:spPr>
            <a:xfrm flipH="1">
              <a:off x="3263" y="9187"/>
              <a:ext cx="473" cy="473"/>
            </a:xfrm>
            <a:prstGeom prst="rect">
              <a:avLst/>
            </a:prstGeom>
            <a:solidFill>
              <a:srgbClr val="23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cxnSp>
          <p:nvCxnSpPr>
            <p:cNvPr id="68" name="爱设计-5-7"/>
            <p:cNvCxnSpPr/>
            <p:nvPr/>
          </p:nvCxnSpPr>
          <p:spPr>
            <a:xfrm>
              <a:off x="3401" y="9423"/>
              <a:ext cx="195" cy="0"/>
            </a:xfrm>
            <a:prstGeom prst="line">
              <a:avLst/>
            </a:prstGeom>
            <a:noFill/>
            <a:ln w="12700" cap="flat" cmpd="sng" algn="ctr">
              <a:solidFill>
                <a:srgbClr val="FFFFFF"/>
              </a:solidFill>
              <a:prstDash val="solid"/>
              <a:miter lim="800000"/>
            </a:ln>
            <a:effectLst/>
          </p:spPr>
        </p:cxnSp>
        <p:sp>
          <p:nvSpPr>
            <p:cNvPr id="69" name="爱设计-5-8"/>
            <p:cNvSpPr/>
            <p:nvPr/>
          </p:nvSpPr>
          <p:spPr>
            <a:xfrm rot="18900000">
              <a:off x="3447" y="9355"/>
              <a:ext cx="137" cy="137"/>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1" fmla="*/ 0 w 252248"/>
                <a:gd name="connsiteY0-2" fmla="*/ 0 h 252248"/>
                <a:gd name="connsiteX1-3" fmla="*/ 252248 w 252248"/>
                <a:gd name="connsiteY1-4" fmla="*/ 0 h 252248"/>
                <a:gd name="connsiteX2-5" fmla="*/ 252248 w 252248"/>
                <a:gd name="connsiteY2-6" fmla="*/ 252248 h 252248"/>
                <a:gd name="connsiteX3-7" fmla="*/ 0 w 252248"/>
                <a:gd name="connsiteY3-8" fmla="*/ 252248 h 252248"/>
                <a:gd name="connsiteX4-9" fmla="*/ 91440 w 252248"/>
                <a:gd name="connsiteY4-10" fmla="*/ 91440 h 252248"/>
                <a:gd name="connsiteX0-11" fmla="*/ 252248 w 252248"/>
                <a:gd name="connsiteY0-12" fmla="*/ 0 h 252248"/>
                <a:gd name="connsiteX1-13" fmla="*/ 252248 w 252248"/>
                <a:gd name="connsiteY1-14" fmla="*/ 252248 h 252248"/>
                <a:gd name="connsiteX2-15" fmla="*/ 0 w 252248"/>
                <a:gd name="connsiteY2-16" fmla="*/ 252248 h 252248"/>
                <a:gd name="connsiteX3-17" fmla="*/ 91440 w 252248"/>
                <a:gd name="connsiteY3-18" fmla="*/ 91440 h 252248"/>
                <a:gd name="connsiteX0-19" fmla="*/ 252248 w 252248"/>
                <a:gd name="connsiteY0-20" fmla="*/ 0 h 252248"/>
                <a:gd name="connsiteX1-21" fmla="*/ 252248 w 252248"/>
                <a:gd name="connsiteY1-22" fmla="*/ 252248 h 252248"/>
                <a:gd name="connsiteX2-23" fmla="*/ 0 w 252248"/>
                <a:gd name="connsiteY2-24" fmla="*/ 252248 h 252248"/>
              </a:gdLst>
              <a:ahLst/>
              <a:cxnLst>
                <a:cxn ang="0">
                  <a:pos x="connsiteX0-1" y="connsiteY0-2"/>
                </a:cxn>
                <a:cxn ang="0">
                  <a:pos x="connsiteX1-3" y="connsiteY1-4"/>
                </a:cxn>
                <a:cxn ang="0">
                  <a:pos x="connsiteX2-5" y="connsiteY2-6"/>
                </a:cxn>
              </a:cxnLst>
              <a:rect l="l" t="t" r="r" b="b"/>
              <a:pathLst>
                <a:path w="252248" h="252248">
                  <a:moveTo>
                    <a:pt x="252248" y="0"/>
                  </a:moveTo>
                  <a:lnTo>
                    <a:pt x="252248" y="252248"/>
                  </a:lnTo>
                  <a:lnTo>
                    <a:pt x="0" y="252248"/>
                  </a:lnTo>
                </a:path>
              </a:pathLst>
            </a:custGeom>
            <a:no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sp>
          <p:nvSpPr>
            <p:cNvPr id="71" name="爱设计-5-9"/>
            <p:cNvSpPr/>
            <p:nvPr/>
          </p:nvSpPr>
          <p:spPr>
            <a:xfrm>
              <a:off x="1091" y="9187"/>
              <a:ext cx="473" cy="473"/>
            </a:xfrm>
            <a:prstGeom prst="rect">
              <a:avLst/>
            </a:prstGeom>
            <a:solidFill>
              <a:srgbClr val="23FFFF">
                <a:alpha val="3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cxnSp>
          <p:nvCxnSpPr>
            <p:cNvPr id="72" name="爱设计-5-10"/>
            <p:cNvCxnSpPr/>
            <p:nvPr/>
          </p:nvCxnSpPr>
          <p:spPr>
            <a:xfrm flipH="1">
              <a:off x="1230" y="9423"/>
              <a:ext cx="195" cy="0"/>
            </a:xfrm>
            <a:prstGeom prst="line">
              <a:avLst/>
            </a:prstGeom>
            <a:noFill/>
            <a:ln w="12700" cap="flat" cmpd="sng" algn="ctr">
              <a:solidFill>
                <a:srgbClr val="23FFFF"/>
              </a:solidFill>
              <a:prstDash val="solid"/>
              <a:miter lim="800000"/>
            </a:ln>
            <a:effectLst/>
          </p:spPr>
        </p:cxnSp>
        <p:sp>
          <p:nvSpPr>
            <p:cNvPr id="73" name="爱设计-5-11"/>
            <p:cNvSpPr/>
            <p:nvPr/>
          </p:nvSpPr>
          <p:spPr>
            <a:xfrm rot="2700000" flipH="1">
              <a:off x="1243" y="9355"/>
              <a:ext cx="137" cy="137"/>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1" fmla="*/ 0 w 252248"/>
                <a:gd name="connsiteY0-2" fmla="*/ 0 h 252248"/>
                <a:gd name="connsiteX1-3" fmla="*/ 252248 w 252248"/>
                <a:gd name="connsiteY1-4" fmla="*/ 0 h 252248"/>
                <a:gd name="connsiteX2-5" fmla="*/ 252248 w 252248"/>
                <a:gd name="connsiteY2-6" fmla="*/ 252248 h 252248"/>
                <a:gd name="connsiteX3-7" fmla="*/ 0 w 252248"/>
                <a:gd name="connsiteY3-8" fmla="*/ 252248 h 252248"/>
                <a:gd name="connsiteX4-9" fmla="*/ 91440 w 252248"/>
                <a:gd name="connsiteY4-10" fmla="*/ 91440 h 252248"/>
                <a:gd name="connsiteX0-11" fmla="*/ 252248 w 252248"/>
                <a:gd name="connsiteY0-12" fmla="*/ 0 h 252248"/>
                <a:gd name="connsiteX1-13" fmla="*/ 252248 w 252248"/>
                <a:gd name="connsiteY1-14" fmla="*/ 252248 h 252248"/>
                <a:gd name="connsiteX2-15" fmla="*/ 0 w 252248"/>
                <a:gd name="connsiteY2-16" fmla="*/ 252248 h 252248"/>
                <a:gd name="connsiteX3-17" fmla="*/ 91440 w 252248"/>
                <a:gd name="connsiteY3-18" fmla="*/ 91440 h 252248"/>
                <a:gd name="connsiteX0-19" fmla="*/ 252248 w 252248"/>
                <a:gd name="connsiteY0-20" fmla="*/ 0 h 252248"/>
                <a:gd name="connsiteX1-21" fmla="*/ 252248 w 252248"/>
                <a:gd name="connsiteY1-22" fmla="*/ 252248 h 252248"/>
                <a:gd name="connsiteX2-23" fmla="*/ 0 w 252248"/>
                <a:gd name="connsiteY2-24" fmla="*/ 252248 h 252248"/>
              </a:gdLst>
              <a:ahLst/>
              <a:cxnLst>
                <a:cxn ang="0">
                  <a:pos x="connsiteX0-1" y="connsiteY0-2"/>
                </a:cxn>
                <a:cxn ang="0">
                  <a:pos x="connsiteX1-3" y="connsiteY1-4"/>
                </a:cxn>
                <a:cxn ang="0">
                  <a:pos x="connsiteX2-5" y="connsiteY2-6"/>
                </a:cxn>
              </a:cxnLst>
              <a:rect l="l" t="t" r="r" b="b"/>
              <a:pathLst>
                <a:path w="252248" h="252248">
                  <a:moveTo>
                    <a:pt x="252248" y="0"/>
                  </a:moveTo>
                  <a:lnTo>
                    <a:pt x="252248" y="252248"/>
                  </a:lnTo>
                  <a:lnTo>
                    <a:pt x="0" y="252248"/>
                  </a:lnTo>
                </a:path>
              </a:pathLst>
            </a:custGeom>
            <a:noFill/>
            <a:ln w="12700" cap="flat" cmpd="sng" algn="ctr">
              <a:solidFill>
                <a:srgbClr val="23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华文中宋" panose="02010600040101010101" charset="-122"/>
                <a:ea typeface="优设标题黑" panose="00000500000000000000" charset="-122"/>
                <a:cs typeface="华文中宋" panose="02010600040101010101" charset="-122"/>
              </a:endParaRPr>
            </a:p>
          </p:txBody>
        </p:sp>
      </p:grpSp>
      <p:pic>
        <p:nvPicPr>
          <p:cNvPr id="74" name="图片 73" descr="C:/Users/DELL/Desktop/公司LOGO.png公司LOGO"/>
          <p:cNvPicPr>
            <a:picLocks noChangeAspect="1"/>
          </p:cNvPicPr>
          <p:nvPr/>
        </p:nvPicPr>
        <p:blipFill>
          <a:blip r:embed="rId5"/>
          <a:srcRect l="1778" r="1778"/>
          <a:stretch>
            <a:fillRect/>
          </a:stretch>
        </p:blipFill>
        <p:spPr>
          <a:xfrm>
            <a:off x="10363200" y="228600"/>
            <a:ext cx="2000250" cy="571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73875"/>
          </a:xfrm>
          <a:prstGeom prst="rect">
            <a:avLst/>
          </a:prstGeom>
        </p:spPr>
      </p:pic>
      <p:pic>
        <p:nvPicPr>
          <p:cNvPr id="73" name="Picture 70"/>
          <p:cNvPicPr>
            <a:picLocks noChangeAspect="1"/>
          </p:cNvPicPr>
          <p:nvPr/>
        </p:nvPicPr>
        <p:blipFill>
          <a:blip r:embed="rId4" cstate="email"/>
          <a:stretch>
            <a:fillRect/>
          </a:stretch>
        </p:blipFill>
        <p:spPr>
          <a:xfrm>
            <a:off x="12065" y="777875"/>
            <a:ext cx="12179820" cy="6096000"/>
          </a:xfrm>
          <a:prstGeom prst="rect">
            <a:avLst/>
          </a:prstGeom>
        </p:spPr>
      </p:pic>
      <p:sp>
        <p:nvSpPr>
          <p:cNvPr id="5" name="矩形 4"/>
          <p:cNvSpPr/>
          <p:nvPr/>
        </p:nvSpPr>
        <p:spPr>
          <a:xfrm flipH="1" flipV="1">
            <a:off x="635" y="0"/>
            <a:ext cx="12191365" cy="6873875"/>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80" name="图片 179" descr="C:/Users/DELL/Desktop/公司LOGO.png公司LOGO"/>
          <p:cNvPicPr>
            <a:picLocks noChangeAspect="1"/>
          </p:cNvPicPr>
          <p:nvPr/>
        </p:nvPicPr>
        <p:blipFill>
          <a:blip r:embed="rId5"/>
          <a:srcRect l="1778" r="1778"/>
          <a:stretch>
            <a:fillRect/>
          </a:stretch>
        </p:blipFill>
        <p:spPr>
          <a:xfrm>
            <a:off x="10363200" y="228600"/>
            <a:ext cx="2000250" cy="571500"/>
          </a:xfrm>
          <a:prstGeom prst="rect">
            <a:avLst/>
          </a:prstGeom>
        </p:spPr>
      </p:pic>
      <p:grpSp>
        <p:nvGrpSpPr>
          <p:cNvPr id="7" name="组合 6"/>
          <p:cNvGrpSpPr/>
          <p:nvPr/>
        </p:nvGrpSpPr>
        <p:grpSpPr>
          <a:xfrm>
            <a:off x="229235" y="156845"/>
            <a:ext cx="515620" cy="439420"/>
            <a:chOff x="361" y="247"/>
            <a:chExt cx="812" cy="692"/>
          </a:xfrm>
        </p:grpSpPr>
        <p:sp>
          <p:nvSpPr>
            <p:cNvPr id="3" name="AutoShape 16"/>
            <p:cNvSpPr/>
            <p:nvPr/>
          </p:nvSpPr>
          <p:spPr>
            <a:xfrm>
              <a:off x="361" y="247"/>
              <a:ext cx="133" cy="133"/>
            </a:xfrm>
            <a:prstGeom prst="ellipse">
              <a:avLst/>
            </a:prstGeom>
            <a:solidFill>
              <a:srgbClr val="23FFFF"/>
            </a:solidFill>
          </p:spPr>
          <p:txBody>
            <a:bodyPr/>
            <a:lstStyle/>
            <a:p>
              <a:endParaRPr lang="zh-CN" altLang="en-US"/>
            </a:p>
          </p:txBody>
        </p:sp>
        <p:sp>
          <p:nvSpPr>
            <p:cNvPr id="4"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6"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8"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9"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10" name="AutoShape 21"/>
            <p:cNvSpPr/>
            <p:nvPr/>
          </p:nvSpPr>
          <p:spPr>
            <a:xfrm>
              <a:off x="361" y="432"/>
              <a:ext cx="133" cy="133"/>
            </a:xfrm>
            <a:prstGeom prst="ellipse">
              <a:avLst/>
            </a:prstGeom>
            <a:solidFill>
              <a:srgbClr val="23FFFF"/>
            </a:solidFill>
          </p:spPr>
          <p:txBody>
            <a:bodyPr/>
            <a:lstStyle/>
            <a:p>
              <a:endParaRPr lang="zh-CN" altLang="en-US"/>
            </a:p>
          </p:txBody>
        </p:sp>
        <p:sp>
          <p:nvSpPr>
            <p:cNvPr id="11"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12"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13"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14"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15" name="AutoShape 26"/>
            <p:cNvSpPr/>
            <p:nvPr/>
          </p:nvSpPr>
          <p:spPr>
            <a:xfrm>
              <a:off x="361" y="617"/>
              <a:ext cx="133" cy="133"/>
            </a:xfrm>
            <a:prstGeom prst="ellipse">
              <a:avLst/>
            </a:prstGeom>
            <a:solidFill>
              <a:srgbClr val="23FFFF"/>
            </a:solidFill>
          </p:spPr>
          <p:txBody>
            <a:bodyPr/>
            <a:lstStyle/>
            <a:p>
              <a:endParaRPr lang="zh-CN" altLang="en-US"/>
            </a:p>
          </p:txBody>
        </p:sp>
        <p:sp>
          <p:nvSpPr>
            <p:cNvPr id="16"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17"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18"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19"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20" name="AutoShape 31"/>
            <p:cNvSpPr/>
            <p:nvPr/>
          </p:nvSpPr>
          <p:spPr>
            <a:xfrm>
              <a:off x="361" y="803"/>
              <a:ext cx="133" cy="133"/>
            </a:xfrm>
            <a:prstGeom prst="ellipse">
              <a:avLst/>
            </a:prstGeom>
            <a:solidFill>
              <a:srgbClr val="23FFFF"/>
            </a:solidFill>
          </p:spPr>
          <p:txBody>
            <a:bodyPr/>
            <a:lstStyle/>
            <a:p>
              <a:endParaRPr lang="zh-CN" altLang="en-US"/>
            </a:p>
          </p:txBody>
        </p:sp>
        <p:sp>
          <p:nvSpPr>
            <p:cNvPr id="21"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22"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23"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24"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grpSp>
      <p:sp>
        <p:nvSpPr>
          <p:cNvPr id="26" name="椭圆 25"/>
          <p:cNvSpPr/>
          <p:nvPr/>
        </p:nvSpPr>
        <p:spPr>
          <a:xfrm>
            <a:off x="1539875" y="1667535"/>
            <a:ext cx="9112827" cy="992003"/>
          </a:xfrm>
          <a:prstGeom prst="ellipse">
            <a:avLst/>
          </a:prstGeom>
          <a:noFill/>
          <a:ln w="12700" cap="flat" cmpd="sng" algn="ctr">
            <a:gradFill>
              <a:gsLst>
                <a:gs pos="10000">
                  <a:srgbClr val="23FFFF">
                    <a:alpha val="0"/>
                  </a:srgbClr>
                </a:gs>
                <a:gs pos="100000">
                  <a:srgbClr val="23FFFF"/>
                </a:gs>
              </a:gsLst>
              <a:lin ang="162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优设标题黑" panose="00000500000000000000" charset="-122"/>
              <a:ea typeface="优设标题黑" panose="00000500000000000000" charset="-122"/>
              <a:cs typeface="华文中宋" panose="02010600040101010101" charset="-122"/>
            </a:endParaRPr>
          </a:p>
        </p:txBody>
      </p:sp>
      <p:grpSp>
        <p:nvGrpSpPr>
          <p:cNvPr id="27" name="组合 26"/>
          <p:cNvGrpSpPr/>
          <p:nvPr/>
        </p:nvGrpSpPr>
        <p:grpSpPr>
          <a:xfrm>
            <a:off x="1539587" y="3879600"/>
            <a:ext cx="9112827" cy="2666133"/>
            <a:chOff x="2425" y="6110"/>
            <a:chExt cx="14351" cy="4199"/>
          </a:xfrm>
        </p:grpSpPr>
        <p:sp>
          <p:nvSpPr>
            <p:cNvPr id="50" name="椭圆 49"/>
            <p:cNvSpPr/>
            <p:nvPr/>
          </p:nvSpPr>
          <p:spPr>
            <a:xfrm>
              <a:off x="2425" y="8341"/>
              <a:ext cx="14351" cy="1562"/>
            </a:xfrm>
            <a:prstGeom prst="ellipse">
              <a:avLst/>
            </a:prstGeom>
            <a:noFill/>
            <a:ln w="12700" cap="flat" cmpd="sng" algn="ctr">
              <a:gradFill>
                <a:gsLst>
                  <a:gs pos="10000">
                    <a:srgbClr val="23FFFF">
                      <a:alpha val="0"/>
                    </a:srgbClr>
                  </a:gs>
                  <a:gs pos="100000">
                    <a:srgbClr val="23FFFF"/>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51" name="流程图: 磁盘 50"/>
            <p:cNvSpPr/>
            <p:nvPr/>
          </p:nvSpPr>
          <p:spPr>
            <a:xfrm>
              <a:off x="4150" y="7481"/>
              <a:ext cx="10900" cy="2494"/>
            </a:xfrm>
            <a:prstGeom prst="flowChartMagneticDisk">
              <a:avLst/>
            </a:prstGeom>
            <a:gradFill>
              <a:gsLst>
                <a:gs pos="10000">
                  <a:srgbClr val="23FFFF">
                    <a:alpha val="60000"/>
                  </a:srgbClr>
                </a:gs>
                <a:gs pos="0">
                  <a:srgbClr val="23FFFF">
                    <a:alpha val="0"/>
                  </a:srgbClr>
                </a:gs>
                <a:gs pos="70000">
                  <a:srgbClr val="23FFFF">
                    <a:alpha val="0"/>
                  </a:srgbClr>
                </a:gs>
              </a:gsLst>
              <a:lin ang="5400000" scaled="0"/>
            </a:gradFill>
            <a:ln w="12700" cap="flat" cmpd="sng" algn="ctr">
              <a:gradFill>
                <a:gsLst>
                  <a:gs pos="20000">
                    <a:srgbClr val="23FFFF"/>
                  </a:gs>
                  <a:gs pos="0">
                    <a:srgbClr val="23FFFF">
                      <a:alpha val="0"/>
                    </a:srgbClr>
                  </a:gs>
                  <a:gs pos="70000">
                    <a:srgbClr val="23FFFF">
                      <a:alpha val="0"/>
                    </a:srgb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53" name="流程图: 磁盘 52"/>
            <p:cNvSpPr/>
            <p:nvPr/>
          </p:nvSpPr>
          <p:spPr>
            <a:xfrm>
              <a:off x="5074" y="6732"/>
              <a:ext cx="8921" cy="1577"/>
            </a:xfrm>
            <a:prstGeom prst="flowChartMagneticDisk">
              <a:avLst/>
            </a:prstGeom>
            <a:gradFill>
              <a:gsLst>
                <a:gs pos="0">
                  <a:srgbClr val="23FFFF"/>
                </a:gs>
                <a:gs pos="100000">
                  <a:srgbClr val="23FFFF">
                    <a:alpha val="0"/>
                  </a:srgbClr>
                </a:gs>
              </a:gsLst>
              <a:lin ang="5400000" scaled="0"/>
            </a:gradFill>
            <a:ln w="12700" cap="flat" cmpd="sng" algn="ctr">
              <a:gradFill>
                <a:gsLst>
                  <a:gs pos="0">
                    <a:srgbClr val="23FFFF"/>
                  </a:gs>
                  <a:gs pos="100000">
                    <a:srgbClr val="23FFFF">
                      <a:alpha val="50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优设标题黑" panose="00000500000000000000" charset="-122"/>
                <a:ea typeface="优设标题黑" panose="00000500000000000000" charset="-122"/>
                <a:cs typeface="华文中宋" panose="02010600040101010101" charset="-122"/>
              </a:endParaRPr>
            </a:p>
          </p:txBody>
        </p:sp>
        <p:sp>
          <p:nvSpPr>
            <p:cNvPr id="28" name="矩形 27"/>
            <p:cNvSpPr/>
            <p:nvPr/>
          </p:nvSpPr>
          <p:spPr>
            <a:xfrm>
              <a:off x="6874" y="8309"/>
              <a:ext cx="5688" cy="580"/>
            </a:xfrm>
            <a:prstGeom prst="rect">
              <a:avLst/>
            </a:prstGeom>
          </p:spPr>
          <p:txBody>
            <a:bodyPr wrap="none">
              <a:spAutoFit/>
            </a:bodyPr>
            <a:lstStyle/>
            <a:p>
              <a:pPr algn="ctr"/>
              <a:r>
                <a:rPr lang="zh-CN" altLang="en-US" dirty="0">
                  <a:solidFill>
                    <a:schemeClr val="tx2"/>
                  </a:solidFill>
                  <a:latin typeface="华文中宋" panose="02010600040101010101" charset="-122"/>
                  <a:ea typeface="华文中宋" panose="02010600040101010101" charset="-122"/>
                  <a:cs typeface="华文中宋" panose="02010600040101010101" charset="-122"/>
                  <a:sym typeface="+mn-ea"/>
                </a:rPr>
                <a:t>采取的创新探索的策略和实施步骤</a:t>
              </a:r>
              <a:endParaRPr lang="zh-CN" altLang="en-US" b="1" kern="0" dirty="0">
                <a:solidFill>
                  <a:schemeClr val="tx2"/>
                </a:solidFill>
                <a:latin typeface="华文中宋" panose="02010600040101010101" charset="-122"/>
                <a:ea typeface="华文中宋" panose="02010600040101010101" charset="-122"/>
                <a:cs typeface="华文中宋" panose="02010600040101010101" charset="-122"/>
                <a:sym typeface="+mn-ea"/>
              </a:endParaRPr>
            </a:p>
          </p:txBody>
        </p:sp>
        <p:cxnSp>
          <p:nvCxnSpPr>
            <p:cNvPr id="117" name="直接连接符 116"/>
            <p:cNvCxnSpPr/>
            <p:nvPr/>
          </p:nvCxnSpPr>
          <p:spPr>
            <a:xfrm>
              <a:off x="15817" y="8124"/>
              <a:ext cx="0" cy="2185"/>
            </a:xfrm>
            <a:prstGeom prst="line">
              <a:avLst/>
            </a:prstGeom>
            <a:ln>
              <a:gradFill>
                <a:gsLst>
                  <a:gs pos="0">
                    <a:srgbClr val="23FFFF"/>
                  </a:gs>
                  <a:gs pos="100000">
                    <a:srgbClr val="23FFFF">
                      <a:alpha val="0"/>
                    </a:srgb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6407" y="6960"/>
              <a:ext cx="0" cy="1701"/>
            </a:xfrm>
            <a:prstGeom prst="line">
              <a:avLst/>
            </a:prstGeom>
            <a:ln>
              <a:gradFill>
                <a:gsLst>
                  <a:gs pos="0">
                    <a:srgbClr val="23FFFF"/>
                  </a:gs>
                  <a:gs pos="100000">
                    <a:srgbClr val="23FFFF">
                      <a:alpha val="0"/>
                    </a:srgb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6000" y="6165"/>
              <a:ext cx="0" cy="1134"/>
            </a:xfrm>
            <a:prstGeom prst="line">
              <a:avLst/>
            </a:prstGeom>
            <a:ln>
              <a:gradFill>
                <a:gsLst>
                  <a:gs pos="0">
                    <a:srgbClr val="23FFFF"/>
                  </a:gs>
                  <a:gs pos="100000">
                    <a:srgbClr val="23FFFF">
                      <a:alpha val="0"/>
                    </a:srgb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3113" y="7781"/>
              <a:ext cx="0" cy="2185"/>
            </a:xfrm>
            <a:prstGeom prst="line">
              <a:avLst/>
            </a:prstGeom>
            <a:ln>
              <a:gradFill>
                <a:gsLst>
                  <a:gs pos="0">
                    <a:srgbClr val="23FFFF"/>
                  </a:gs>
                  <a:gs pos="100000">
                    <a:srgbClr val="23FFFF">
                      <a:alpha val="0"/>
                    </a:srgb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2697" y="6110"/>
              <a:ext cx="0" cy="1701"/>
            </a:xfrm>
            <a:prstGeom prst="line">
              <a:avLst/>
            </a:prstGeom>
            <a:ln>
              <a:gradFill>
                <a:gsLst>
                  <a:gs pos="0">
                    <a:srgbClr val="23FFFF"/>
                  </a:gs>
                  <a:gs pos="100000">
                    <a:srgbClr val="23FFFF">
                      <a:alpha val="0"/>
                    </a:srgb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3588" y="7460"/>
              <a:ext cx="0" cy="1134"/>
            </a:xfrm>
            <a:prstGeom prst="line">
              <a:avLst/>
            </a:prstGeom>
            <a:ln>
              <a:gradFill>
                <a:gsLst>
                  <a:gs pos="0">
                    <a:srgbClr val="23FFFF"/>
                  </a:gs>
                  <a:gs pos="100000">
                    <a:srgbClr val="23FFFF">
                      <a:alpha val="0"/>
                    </a:srgb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grpSp>
      <p:sp>
        <p:nvSpPr>
          <p:cNvPr id="29" name="下箭头 10"/>
          <p:cNvSpPr/>
          <p:nvPr/>
        </p:nvSpPr>
        <p:spPr>
          <a:xfrm rot="10800000">
            <a:off x="5279390" y="2896235"/>
            <a:ext cx="1633220" cy="1303655"/>
          </a:xfrm>
          <a:prstGeom prst="downArrow">
            <a:avLst>
              <a:gd name="adj1" fmla="val 50000"/>
              <a:gd name="adj2" fmla="val 55102"/>
            </a:avLst>
          </a:prstGeom>
          <a:gradFill flip="none" rotWithShape="1">
            <a:gsLst>
              <a:gs pos="2000">
                <a:srgbClr val="23FFFF">
                  <a:alpha val="0"/>
                </a:srgbClr>
              </a:gs>
              <a:gs pos="78000">
                <a:srgbClr val="23FFFF"/>
              </a:gs>
            </a:gsLst>
            <a:lin ang="5400000" scaled="1"/>
            <a:tileRect/>
          </a:gradFill>
          <a:ln w="12700" cap="rnd">
            <a:noFill/>
            <a:prstDash val="solid"/>
            <a:round/>
          </a:ln>
          <a:effectLst>
            <a:outerShdw blurRad="190500" dist="63500" dir="2700000" algn="tl" rotWithShape="0">
              <a:srgbClr val="0085EE">
                <a:alpha val="30000"/>
              </a:srgbClr>
            </a:outerShdw>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E7602"/>
              </a:solidFill>
              <a:effectLst/>
              <a:uLnTx/>
              <a:uFillTx/>
              <a:ea typeface="华文中宋" panose="02010600040101010101" charset="-122"/>
              <a:cs typeface="华文中宋" panose="02010600040101010101" charset="-122"/>
              <a:sym typeface="+mn-lt"/>
            </a:endParaRPr>
          </a:p>
        </p:txBody>
      </p:sp>
      <p:sp>
        <p:nvSpPr>
          <p:cNvPr id="69" name="圆角矩形 68"/>
          <p:cNvSpPr/>
          <p:nvPr/>
        </p:nvSpPr>
        <p:spPr>
          <a:xfrm>
            <a:off x="2823210" y="2289810"/>
            <a:ext cx="1055370" cy="1055370"/>
          </a:xfrm>
          <a:prstGeom prst="roundRect">
            <a:avLst>
              <a:gd name="adj" fmla="val 50000"/>
            </a:avLst>
          </a:prstGeom>
          <a:noFill/>
          <a:ln w="12700" cap="flat" cmpd="sng" algn="ctr">
            <a:gradFill>
              <a:gsLst>
                <a:gs pos="10000">
                  <a:srgbClr val="204DA9"/>
                </a:gs>
                <a:gs pos="90000">
                  <a:srgbClr val="204DA9"/>
                </a:gs>
                <a:gs pos="55000">
                  <a:srgbClr val="23FFFF"/>
                </a:gs>
              </a:gsLst>
              <a:lin ang="27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500"/>
              </a:spcAft>
            </a:pPr>
            <a:endParaRPr lang="zh-CN" altLang="en-US">
              <a:cs typeface="华文中宋" panose="02010600040101010101" charset="-122"/>
            </a:endParaRPr>
          </a:p>
        </p:txBody>
      </p:sp>
      <p:sp>
        <p:nvSpPr>
          <p:cNvPr id="71" name="椭圆 70"/>
          <p:cNvSpPr/>
          <p:nvPr/>
        </p:nvSpPr>
        <p:spPr>
          <a:xfrm>
            <a:off x="2971800" y="2438400"/>
            <a:ext cx="758190" cy="758190"/>
          </a:xfrm>
          <a:prstGeom prst="ellipse">
            <a:avLst/>
          </a:prstGeom>
          <a:gradFill>
            <a:gsLst>
              <a:gs pos="0">
                <a:srgbClr val="23FFFF"/>
              </a:gs>
              <a:gs pos="60000">
                <a:srgbClr val="23FFFF">
                  <a:alpha val="10000"/>
                </a:srgbClr>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spcAft>
                <a:spcPts val="500"/>
              </a:spcAft>
            </a:pPr>
            <a:endParaRPr lang="zh-CN" altLang="en-US" sz="1200">
              <a:solidFill>
                <a:srgbClr val="FFFFFF"/>
              </a:solidFill>
              <a:latin typeface="优设标题黑" panose="00000500000000000000" charset="-122"/>
              <a:ea typeface="优设标题黑" panose="00000500000000000000" charset="-122"/>
              <a:cs typeface="华文中宋" panose="02010600040101010101" charset="-122"/>
            </a:endParaRPr>
          </a:p>
        </p:txBody>
      </p:sp>
      <p:sp>
        <p:nvSpPr>
          <p:cNvPr id="74" name="圆角矩形 73"/>
          <p:cNvSpPr/>
          <p:nvPr/>
        </p:nvSpPr>
        <p:spPr>
          <a:xfrm>
            <a:off x="4626610" y="1912620"/>
            <a:ext cx="1055370" cy="1055370"/>
          </a:xfrm>
          <a:prstGeom prst="roundRect">
            <a:avLst>
              <a:gd name="adj" fmla="val 50000"/>
            </a:avLst>
          </a:prstGeom>
          <a:noFill/>
          <a:ln w="12700" cap="flat" cmpd="sng" algn="ctr">
            <a:gradFill>
              <a:gsLst>
                <a:gs pos="10000">
                  <a:srgbClr val="204DA9"/>
                </a:gs>
                <a:gs pos="90000">
                  <a:srgbClr val="204DA9"/>
                </a:gs>
                <a:gs pos="55000">
                  <a:srgbClr val="23FFFF"/>
                </a:gs>
              </a:gsLst>
              <a:lin ang="27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500"/>
              </a:spcAft>
            </a:pPr>
            <a:endParaRPr lang="zh-CN" altLang="en-US">
              <a:cs typeface="华文中宋" panose="02010600040101010101" charset="-122"/>
            </a:endParaRPr>
          </a:p>
        </p:txBody>
      </p:sp>
      <p:sp>
        <p:nvSpPr>
          <p:cNvPr id="77" name="圆角矩形 76"/>
          <p:cNvSpPr/>
          <p:nvPr/>
        </p:nvSpPr>
        <p:spPr>
          <a:xfrm>
            <a:off x="6430010" y="1912620"/>
            <a:ext cx="1055370" cy="1055370"/>
          </a:xfrm>
          <a:prstGeom prst="roundRect">
            <a:avLst>
              <a:gd name="adj" fmla="val 50000"/>
            </a:avLst>
          </a:prstGeom>
          <a:noFill/>
          <a:ln w="12700" cap="flat" cmpd="sng" algn="ctr">
            <a:gradFill>
              <a:gsLst>
                <a:gs pos="10000">
                  <a:srgbClr val="204DA9"/>
                </a:gs>
                <a:gs pos="90000">
                  <a:srgbClr val="204DA9"/>
                </a:gs>
                <a:gs pos="55000">
                  <a:srgbClr val="23FFFF"/>
                </a:gs>
              </a:gsLst>
              <a:lin ang="27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500"/>
              </a:spcAft>
            </a:pPr>
            <a:endParaRPr lang="zh-CN" altLang="en-US">
              <a:cs typeface="华文中宋" panose="02010600040101010101" charset="-122"/>
            </a:endParaRPr>
          </a:p>
        </p:txBody>
      </p:sp>
      <p:sp>
        <p:nvSpPr>
          <p:cNvPr id="80" name="圆角矩形 79"/>
          <p:cNvSpPr/>
          <p:nvPr/>
        </p:nvSpPr>
        <p:spPr>
          <a:xfrm>
            <a:off x="8233410" y="2289810"/>
            <a:ext cx="1055370" cy="1055370"/>
          </a:xfrm>
          <a:prstGeom prst="roundRect">
            <a:avLst>
              <a:gd name="adj" fmla="val 50000"/>
            </a:avLst>
          </a:prstGeom>
          <a:noFill/>
          <a:ln w="12700" cap="flat" cmpd="sng" algn="ctr">
            <a:gradFill>
              <a:gsLst>
                <a:gs pos="10000">
                  <a:srgbClr val="204DA9"/>
                </a:gs>
                <a:gs pos="90000">
                  <a:srgbClr val="204DA9"/>
                </a:gs>
                <a:gs pos="55000">
                  <a:srgbClr val="23FFFF"/>
                </a:gs>
              </a:gsLst>
              <a:lin ang="27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500"/>
              </a:spcAft>
            </a:pPr>
            <a:endParaRPr lang="zh-CN" altLang="en-US">
              <a:cs typeface="华文中宋" panose="02010600040101010101" charset="-122"/>
            </a:endParaRPr>
          </a:p>
        </p:txBody>
      </p:sp>
      <p:sp>
        <p:nvSpPr>
          <p:cNvPr id="82" name="文本框 81"/>
          <p:cNvSpPr txBox="1"/>
          <p:nvPr/>
        </p:nvSpPr>
        <p:spPr>
          <a:xfrm>
            <a:off x="5868035" y="3075940"/>
            <a:ext cx="605790" cy="1198880"/>
          </a:xfrm>
          <a:prstGeom prst="rect">
            <a:avLst/>
          </a:prstGeom>
          <a:noFill/>
        </p:spPr>
        <p:txBody>
          <a:bodyPr wrap="square" rtlCol="0">
            <a:spAutoFit/>
          </a:bodyPr>
          <a:lstStyle/>
          <a:p>
            <a:r>
              <a:rPr lang="zh-CN" altLang="en-US" dirty="0">
                <a:solidFill>
                  <a:schemeClr val="tx2"/>
                </a:solidFill>
                <a:latin typeface="华文中宋" panose="02010600040101010101" charset="-122"/>
                <a:ea typeface="华文中宋" panose="02010600040101010101" charset="-122"/>
                <a:cs typeface="华文中宋" panose="02010600040101010101" charset="-122"/>
              </a:rPr>
              <a:t>实施步骤</a:t>
            </a:r>
          </a:p>
        </p:txBody>
      </p:sp>
      <p:sp>
        <p:nvSpPr>
          <p:cNvPr id="132" name="菱形 131"/>
          <p:cNvSpPr/>
          <p:nvPr/>
        </p:nvSpPr>
        <p:spPr>
          <a:xfrm rot="10800000" flipH="1">
            <a:off x="3880485" y="2448560"/>
            <a:ext cx="448310" cy="447675"/>
          </a:xfrm>
          <a:prstGeom prst="diamond">
            <a:avLst/>
          </a:prstGeom>
          <a:gradFill flip="none" rotWithShape="1">
            <a:gsLst>
              <a:gs pos="67000">
                <a:srgbClr val="23FFFF">
                  <a:alpha val="0"/>
                </a:srgbClr>
              </a:gs>
              <a:gs pos="95000">
                <a:srgbClr val="23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500"/>
              </a:spcAft>
            </a:pPr>
            <a:endParaRPr lang="zh-CN" altLang="en-US" sz="1600" dirty="0">
              <a:solidFill>
                <a:prstClr val="white"/>
              </a:solidFill>
              <a:latin typeface="+mn-ea"/>
              <a:cs typeface="华文中宋" panose="02010600040101010101" charset="-122"/>
            </a:endParaRPr>
          </a:p>
        </p:txBody>
      </p:sp>
      <p:sp>
        <p:nvSpPr>
          <p:cNvPr id="133" name="菱形 132"/>
          <p:cNvSpPr/>
          <p:nvPr/>
        </p:nvSpPr>
        <p:spPr>
          <a:xfrm rot="10800000" flipH="1">
            <a:off x="3962400" y="2448560"/>
            <a:ext cx="448310" cy="447675"/>
          </a:xfrm>
          <a:prstGeom prst="diamond">
            <a:avLst/>
          </a:prstGeom>
          <a:gradFill flip="none" rotWithShape="1">
            <a:gsLst>
              <a:gs pos="65000">
                <a:srgbClr val="23FFFF">
                  <a:alpha val="0"/>
                </a:srgbClr>
              </a:gs>
              <a:gs pos="95000">
                <a:srgbClr val="23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Aft>
                <a:spcPts val="50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mn-ea"/>
              <a:cs typeface="华文中宋" panose="02010600040101010101" charset="-122"/>
            </a:endParaRPr>
          </a:p>
        </p:txBody>
      </p:sp>
      <p:sp>
        <p:nvSpPr>
          <p:cNvPr id="135" name="菱形 134"/>
          <p:cNvSpPr/>
          <p:nvPr/>
        </p:nvSpPr>
        <p:spPr>
          <a:xfrm rot="10800000" flipH="1">
            <a:off x="5633085" y="2133600"/>
            <a:ext cx="448310" cy="447675"/>
          </a:xfrm>
          <a:prstGeom prst="diamond">
            <a:avLst/>
          </a:prstGeom>
          <a:gradFill flip="none" rotWithShape="1">
            <a:gsLst>
              <a:gs pos="67000">
                <a:srgbClr val="23FFFF">
                  <a:alpha val="0"/>
                </a:srgbClr>
              </a:gs>
              <a:gs pos="95000">
                <a:srgbClr val="23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500"/>
              </a:spcAft>
            </a:pPr>
            <a:endParaRPr lang="zh-CN" altLang="en-US" sz="1600" dirty="0">
              <a:solidFill>
                <a:prstClr val="white"/>
              </a:solidFill>
              <a:latin typeface="+mn-ea"/>
              <a:cs typeface="华文中宋" panose="02010600040101010101" charset="-122"/>
            </a:endParaRPr>
          </a:p>
        </p:txBody>
      </p:sp>
      <p:sp>
        <p:nvSpPr>
          <p:cNvPr id="136" name="菱形 135"/>
          <p:cNvSpPr/>
          <p:nvPr/>
        </p:nvSpPr>
        <p:spPr>
          <a:xfrm rot="10800000" flipH="1">
            <a:off x="5715000" y="2133600"/>
            <a:ext cx="448310" cy="447675"/>
          </a:xfrm>
          <a:prstGeom prst="diamond">
            <a:avLst/>
          </a:prstGeom>
          <a:gradFill flip="none" rotWithShape="1">
            <a:gsLst>
              <a:gs pos="65000">
                <a:srgbClr val="23FFFF">
                  <a:alpha val="0"/>
                </a:srgbClr>
              </a:gs>
              <a:gs pos="95000">
                <a:srgbClr val="23FFFF">
                  <a:alpha val="10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Aft>
                <a:spcPts val="50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mn-ea"/>
              <a:cs typeface="华文中宋" panose="02010600040101010101" charset="-122"/>
            </a:endParaRPr>
          </a:p>
        </p:txBody>
      </p:sp>
      <p:sp>
        <p:nvSpPr>
          <p:cNvPr id="138" name="菱形 137"/>
          <p:cNvSpPr/>
          <p:nvPr/>
        </p:nvSpPr>
        <p:spPr>
          <a:xfrm rot="10800000" flipH="1">
            <a:off x="7461885" y="2371725"/>
            <a:ext cx="448310" cy="447675"/>
          </a:xfrm>
          <a:prstGeom prst="diamond">
            <a:avLst/>
          </a:prstGeom>
          <a:gradFill flip="none" rotWithShape="1">
            <a:gsLst>
              <a:gs pos="67000">
                <a:srgbClr val="23FFFF">
                  <a:alpha val="0"/>
                </a:srgbClr>
              </a:gs>
              <a:gs pos="95000">
                <a:srgbClr val="23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500"/>
              </a:spcAft>
            </a:pPr>
            <a:endParaRPr lang="zh-CN" altLang="en-US" sz="1600" dirty="0">
              <a:solidFill>
                <a:prstClr val="white"/>
              </a:solidFill>
              <a:latin typeface="+mn-ea"/>
              <a:cs typeface="华文中宋" panose="02010600040101010101" charset="-122"/>
            </a:endParaRPr>
          </a:p>
        </p:txBody>
      </p:sp>
      <p:sp>
        <p:nvSpPr>
          <p:cNvPr id="139" name="菱形 138"/>
          <p:cNvSpPr/>
          <p:nvPr/>
        </p:nvSpPr>
        <p:spPr>
          <a:xfrm rot="10800000" flipH="1">
            <a:off x="7543800" y="2371725"/>
            <a:ext cx="448310" cy="447675"/>
          </a:xfrm>
          <a:prstGeom prst="diamond">
            <a:avLst/>
          </a:prstGeom>
          <a:gradFill flip="none" rotWithShape="1">
            <a:gsLst>
              <a:gs pos="65000">
                <a:srgbClr val="23FFFF">
                  <a:alpha val="0"/>
                </a:srgbClr>
              </a:gs>
              <a:gs pos="95000">
                <a:srgbClr val="23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Aft>
                <a:spcPts val="50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mn-ea"/>
              <a:cs typeface="华文中宋" panose="02010600040101010101" charset="-122"/>
            </a:endParaRPr>
          </a:p>
        </p:txBody>
      </p:sp>
      <p:grpSp>
        <p:nvGrpSpPr>
          <p:cNvPr id="143" name="组合 142"/>
          <p:cNvGrpSpPr/>
          <p:nvPr/>
        </p:nvGrpSpPr>
        <p:grpSpPr>
          <a:xfrm>
            <a:off x="3048000" y="2514600"/>
            <a:ext cx="742950" cy="583565"/>
            <a:chOff x="4800" y="3960"/>
            <a:chExt cx="1170" cy="919"/>
          </a:xfrm>
        </p:grpSpPr>
        <p:sp>
          <p:nvSpPr>
            <p:cNvPr id="140" name="文本框 139"/>
            <p:cNvSpPr txBox="1"/>
            <p:nvPr/>
          </p:nvSpPr>
          <p:spPr>
            <a:xfrm>
              <a:off x="4800" y="3960"/>
              <a:ext cx="1170" cy="919"/>
            </a:xfrm>
            <a:prstGeom prst="rect">
              <a:avLst/>
            </a:prstGeom>
            <a:noFill/>
          </p:spPr>
          <p:txBody>
            <a:bodyPr wrap="square" rtlCol="0">
              <a:spAutoFit/>
            </a:bodyPr>
            <a:lstStyle/>
            <a:p>
              <a:r>
                <a:rPr lang="zh-CN" altLang="en-US" sz="1600">
                  <a:solidFill>
                    <a:schemeClr val="tx2"/>
                  </a:solidFill>
                  <a:latin typeface="华文中宋" panose="02010600040101010101" charset="-122"/>
                  <a:ea typeface="华文中宋" panose="02010600040101010101" charset="-122"/>
                  <a:cs typeface="华文中宋" panose="02010600040101010101" charset="-122"/>
                </a:rPr>
                <a:t>以点破面</a:t>
              </a:r>
            </a:p>
          </p:txBody>
        </p:sp>
        <p:sp>
          <p:nvSpPr>
            <p:cNvPr id="142" name="圆角矩形 141"/>
            <p:cNvSpPr/>
            <p:nvPr/>
          </p:nvSpPr>
          <p:spPr>
            <a:xfrm rot="5400000">
              <a:off x="5401" y="3988"/>
              <a:ext cx="355" cy="356"/>
            </a:xfrm>
            <a:prstGeom prst="roundRect">
              <a:avLst>
                <a:gd name="adj" fmla="val 50000"/>
              </a:avLst>
            </a:prstGeom>
            <a:gradFill flip="none" rotWithShape="1">
              <a:gsLst>
                <a:gs pos="90000">
                  <a:srgbClr val="23FFFF"/>
                </a:gs>
                <a:gs pos="60000">
                  <a:srgbClr val="23FFFF">
                    <a:alpha val="40000"/>
                  </a:srgbClr>
                </a:gs>
                <a:gs pos="25000">
                  <a:srgbClr val="23FFFF">
                    <a:alpha val="2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Aft>
                  <a:spcPts val="50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华文中宋" panose="02010600040101010101" charset="-122"/>
                <a:ea typeface="华文中宋" panose="02010600040101010101" charset="-122"/>
                <a:cs typeface="华文中宋" panose="02010600040101010101" charset="-122"/>
              </a:endParaRPr>
            </a:p>
          </p:txBody>
        </p:sp>
      </p:grpSp>
      <p:sp>
        <p:nvSpPr>
          <p:cNvPr id="145" name="椭圆 144"/>
          <p:cNvSpPr/>
          <p:nvPr/>
        </p:nvSpPr>
        <p:spPr>
          <a:xfrm>
            <a:off x="4775211" y="2061221"/>
            <a:ext cx="758169" cy="758169"/>
          </a:xfrm>
          <a:prstGeom prst="ellipse">
            <a:avLst/>
          </a:prstGeom>
          <a:gradFill>
            <a:gsLst>
              <a:gs pos="0">
                <a:srgbClr val="23FFFF"/>
              </a:gs>
              <a:gs pos="60000">
                <a:srgbClr val="23FFFF">
                  <a:alpha val="10000"/>
                </a:srgbClr>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spcAft>
                <a:spcPts val="500"/>
              </a:spcAft>
            </a:pPr>
            <a:endParaRPr lang="zh-CN" altLang="en-US" sz="1200">
              <a:solidFill>
                <a:srgbClr val="FFFFFF"/>
              </a:solidFill>
              <a:latin typeface="优设标题黑" panose="00000500000000000000" charset="-122"/>
              <a:ea typeface="优设标题黑" panose="00000500000000000000" charset="-122"/>
              <a:cs typeface="华文中宋" panose="02010600040101010101" charset="-122"/>
            </a:endParaRPr>
          </a:p>
        </p:txBody>
      </p:sp>
      <p:sp>
        <p:nvSpPr>
          <p:cNvPr id="146" name="椭圆 145"/>
          <p:cNvSpPr/>
          <p:nvPr/>
        </p:nvSpPr>
        <p:spPr>
          <a:xfrm>
            <a:off x="6578611" y="2061221"/>
            <a:ext cx="758169" cy="758169"/>
          </a:xfrm>
          <a:prstGeom prst="ellipse">
            <a:avLst/>
          </a:prstGeom>
          <a:gradFill>
            <a:gsLst>
              <a:gs pos="0">
                <a:srgbClr val="23FFFF"/>
              </a:gs>
              <a:gs pos="60000">
                <a:srgbClr val="23FFFF">
                  <a:alpha val="10000"/>
                </a:srgbClr>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spcAft>
                <a:spcPts val="500"/>
              </a:spcAft>
            </a:pPr>
            <a:endParaRPr lang="zh-CN" altLang="en-US" sz="1200">
              <a:solidFill>
                <a:srgbClr val="FFFFFF"/>
              </a:solidFill>
              <a:latin typeface="优设标题黑" panose="00000500000000000000" charset="-122"/>
              <a:ea typeface="优设标题黑" panose="00000500000000000000" charset="-122"/>
              <a:cs typeface="华文中宋" panose="02010600040101010101" charset="-122"/>
            </a:endParaRPr>
          </a:p>
        </p:txBody>
      </p:sp>
      <p:sp>
        <p:nvSpPr>
          <p:cNvPr id="147" name="椭圆 146"/>
          <p:cNvSpPr/>
          <p:nvPr/>
        </p:nvSpPr>
        <p:spPr>
          <a:xfrm>
            <a:off x="8382011" y="2438411"/>
            <a:ext cx="758169" cy="758169"/>
          </a:xfrm>
          <a:prstGeom prst="ellipse">
            <a:avLst/>
          </a:prstGeom>
          <a:gradFill>
            <a:gsLst>
              <a:gs pos="0">
                <a:srgbClr val="23FFFF"/>
              </a:gs>
              <a:gs pos="60000">
                <a:srgbClr val="23FFFF">
                  <a:alpha val="10000"/>
                </a:srgbClr>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spcAft>
                <a:spcPts val="500"/>
              </a:spcAft>
            </a:pPr>
            <a:endParaRPr lang="zh-CN" altLang="en-US" sz="1200">
              <a:solidFill>
                <a:srgbClr val="FFFFFF"/>
              </a:solidFill>
              <a:latin typeface="优设标题黑" panose="00000500000000000000" charset="-122"/>
              <a:ea typeface="优设标题黑" panose="00000500000000000000" charset="-122"/>
              <a:cs typeface="华文中宋" panose="02010600040101010101" charset="-122"/>
            </a:endParaRPr>
          </a:p>
        </p:txBody>
      </p:sp>
      <p:sp>
        <p:nvSpPr>
          <p:cNvPr id="31" name="文本框 30"/>
          <p:cNvSpPr txBox="1"/>
          <p:nvPr/>
        </p:nvSpPr>
        <p:spPr>
          <a:xfrm>
            <a:off x="4840605" y="2149475"/>
            <a:ext cx="702945" cy="583565"/>
          </a:xfrm>
          <a:prstGeom prst="rect">
            <a:avLst/>
          </a:prstGeom>
          <a:noFill/>
        </p:spPr>
        <p:txBody>
          <a:bodyPr wrap="square" rtlCol="0">
            <a:spAutoFit/>
          </a:bodyPr>
          <a:lstStyle/>
          <a:p>
            <a:r>
              <a:rPr lang="zh-CN" altLang="en-US" sz="1600">
                <a:solidFill>
                  <a:schemeClr val="tx2"/>
                </a:solidFill>
                <a:latin typeface="华文中宋" panose="02010600040101010101" charset="-122"/>
                <a:ea typeface="华文中宋" panose="02010600040101010101" charset="-122"/>
                <a:cs typeface="华文中宋" panose="02010600040101010101" charset="-122"/>
              </a:rPr>
              <a:t>局部变革</a:t>
            </a:r>
          </a:p>
        </p:txBody>
      </p:sp>
      <p:sp>
        <p:nvSpPr>
          <p:cNvPr id="152" name="文本框 151"/>
          <p:cNvSpPr txBox="1"/>
          <p:nvPr/>
        </p:nvSpPr>
        <p:spPr>
          <a:xfrm>
            <a:off x="6553200" y="2149475"/>
            <a:ext cx="835025" cy="528955"/>
          </a:xfrm>
          <a:prstGeom prst="rect">
            <a:avLst/>
          </a:prstGeom>
          <a:noFill/>
        </p:spPr>
        <p:txBody>
          <a:bodyPr wrap="square" rtlCol="0">
            <a:noAutofit/>
          </a:bodyPr>
          <a:lstStyle/>
          <a:p>
            <a:pPr algn="ctr"/>
            <a:r>
              <a:rPr lang="zh-CN" altLang="en-US" sz="1600">
                <a:solidFill>
                  <a:schemeClr val="tx2"/>
                </a:solidFill>
                <a:latin typeface="华文中宋" panose="02010600040101010101" charset="-122"/>
                <a:ea typeface="华文中宋" panose="02010600040101010101" charset="-122"/>
                <a:cs typeface="华文中宋" panose="02010600040101010101" charset="-122"/>
              </a:rPr>
              <a:t>关联</a:t>
            </a:r>
          </a:p>
          <a:p>
            <a:pPr algn="ctr"/>
            <a:r>
              <a:rPr lang="zh-CN" altLang="en-US" sz="1600">
                <a:solidFill>
                  <a:schemeClr val="tx2"/>
                </a:solidFill>
                <a:latin typeface="华文中宋" panose="02010600040101010101" charset="-122"/>
                <a:ea typeface="华文中宋" panose="02010600040101010101" charset="-122"/>
                <a:cs typeface="华文中宋" panose="02010600040101010101" charset="-122"/>
              </a:rPr>
              <a:t>上下游</a:t>
            </a:r>
          </a:p>
        </p:txBody>
      </p:sp>
      <p:grpSp>
        <p:nvGrpSpPr>
          <p:cNvPr id="154" name="组合 153"/>
          <p:cNvGrpSpPr/>
          <p:nvPr/>
        </p:nvGrpSpPr>
        <p:grpSpPr>
          <a:xfrm>
            <a:off x="8343797" y="2546985"/>
            <a:ext cx="835123" cy="528955"/>
            <a:chOff x="4673" y="3960"/>
            <a:chExt cx="1390" cy="833"/>
          </a:xfrm>
        </p:grpSpPr>
        <p:sp>
          <p:nvSpPr>
            <p:cNvPr id="155" name="文本框 154"/>
            <p:cNvSpPr txBox="1"/>
            <p:nvPr/>
          </p:nvSpPr>
          <p:spPr>
            <a:xfrm>
              <a:off x="4673" y="3960"/>
              <a:ext cx="1390" cy="833"/>
            </a:xfrm>
            <a:prstGeom prst="rect">
              <a:avLst/>
            </a:prstGeom>
            <a:noFill/>
          </p:spPr>
          <p:txBody>
            <a:bodyPr wrap="square" rtlCol="0">
              <a:noAutofit/>
            </a:bodyPr>
            <a:lstStyle/>
            <a:p>
              <a:pPr algn="ctr"/>
              <a:r>
                <a:rPr lang="zh-CN" altLang="en-US" sz="1600">
                  <a:solidFill>
                    <a:schemeClr val="tx2"/>
                  </a:solidFill>
                  <a:latin typeface="华文中宋" panose="02010600040101010101" charset="-122"/>
                  <a:ea typeface="华文中宋" panose="02010600040101010101" charset="-122"/>
                  <a:cs typeface="华文中宋" panose="02010600040101010101" charset="-122"/>
                </a:rPr>
                <a:t>辐射</a:t>
              </a:r>
            </a:p>
            <a:p>
              <a:pPr algn="ctr"/>
              <a:r>
                <a:rPr lang="zh-CN" altLang="en-US" sz="1600">
                  <a:solidFill>
                    <a:schemeClr val="tx2"/>
                  </a:solidFill>
                  <a:latin typeface="华文中宋" panose="02010600040101010101" charset="-122"/>
                  <a:ea typeface="华文中宋" panose="02010600040101010101" charset="-122"/>
                  <a:cs typeface="华文中宋" panose="02010600040101010101" charset="-122"/>
                </a:rPr>
                <a:t>全业务</a:t>
              </a:r>
            </a:p>
          </p:txBody>
        </p:sp>
        <p:sp>
          <p:nvSpPr>
            <p:cNvPr id="156" name="圆角矩形 155"/>
            <p:cNvSpPr/>
            <p:nvPr/>
          </p:nvSpPr>
          <p:spPr>
            <a:xfrm rot="5400000">
              <a:off x="5401" y="3988"/>
              <a:ext cx="355" cy="356"/>
            </a:xfrm>
            <a:prstGeom prst="roundRect">
              <a:avLst>
                <a:gd name="adj" fmla="val 50000"/>
              </a:avLst>
            </a:prstGeom>
            <a:gradFill flip="none" rotWithShape="1">
              <a:gsLst>
                <a:gs pos="90000">
                  <a:srgbClr val="23FFFF"/>
                </a:gs>
                <a:gs pos="60000">
                  <a:srgbClr val="23FFFF">
                    <a:alpha val="10000"/>
                  </a:srgbClr>
                </a:gs>
                <a:gs pos="25000">
                  <a:srgbClr val="23FFFF">
                    <a:alpha val="2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Aft>
                  <a:spcPts val="50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华文中宋" panose="02010600040101010101" charset="-122"/>
                <a:ea typeface="华文中宋" panose="02010600040101010101" charset="-122"/>
                <a:cs typeface="华文中宋" panose="02010600040101010101" charset="-122"/>
              </a:endParaRPr>
            </a:p>
          </p:txBody>
        </p:sp>
      </p:grpSp>
      <p:sp>
        <p:nvSpPr>
          <p:cNvPr id="150" name="圆角矩形 149"/>
          <p:cNvSpPr/>
          <p:nvPr/>
        </p:nvSpPr>
        <p:spPr>
          <a:xfrm rot="5400000">
            <a:off x="5195570" y="2173605"/>
            <a:ext cx="225425" cy="213995"/>
          </a:xfrm>
          <a:prstGeom prst="roundRect">
            <a:avLst>
              <a:gd name="adj" fmla="val 50000"/>
            </a:avLst>
          </a:prstGeom>
          <a:gradFill flip="none" rotWithShape="1">
            <a:gsLst>
              <a:gs pos="90000">
                <a:srgbClr val="23FFFF"/>
              </a:gs>
              <a:gs pos="60000">
                <a:srgbClr val="23FFFF">
                  <a:alpha val="40000"/>
                </a:srgbClr>
              </a:gs>
              <a:gs pos="25000">
                <a:srgbClr val="23FFFF">
                  <a:alpha val="2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Aft>
                <a:spcPts val="50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华文中宋" panose="02010600040101010101" charset="-122"/>
              <a:ea typeface="华文中宋" panose="02010600040101010101" charset="-122"/>
              <a:cs typeface="华文中宋" panose="02010600040101010101" charset="-122"/>
            </a:endParaRPr>
          </a:p>
        </p:txBody>
      </p:sp>
      <p:sp>
        <p:nvSpPr>
          <p:cNvPr id="153" name="圆角矩形 152"/>
          <p:cNvSpPr/>
          <p:nvPr/>
        </p:nvSpPr>
        <p:spPr>
          <a:xfrm rot="5400000">
            <a:off x="6984365" y="2173605"/>
            <a:ext cx="225425" cy="213995"/>
          </a:xfrm>
          <a:prstGeom prst="roundRect">
            <a:avLst>
              <a:gd name="adj" fmla="val 50000"/>
            </a:avLst>
          </a:prstGeom>
          <a:gradFill flip="none" rotWithShape="1">
            <a:gsLst>
              <a:gs pos="90000">
                <a:srgbClr val="23FFFF"/>
              </a:gs>
              <a:gs pos="60000">
                <a:srgbClr val="23FFFF">
                  <a:alpha val="40000"/>
                </a:srgbClr>
              </a:gs>
              <a:gs pos="25000">
                <a:srgbClr val="23FFFF">
                  <a:alpha val="2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Aft>
                <a:spcPts val="50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华文中宋" panose="02010600040101010101" charset="-122"/>
              <a:ea typeface="华文中宋" panose="02010600040101010101" charset="-122"/>
              <a:cs typeface="华文中宋" panose="02010600040101010101" charset="-122"/>
            </a:endParaRPr>
          </a:p>
        </p:txBody>
      </p:sp>
      <p:sp>
        <p:nvSpPr>
          <p:cNvPr id="30" name="文本框 29"/>
          <p:cNvSpPr txBox="1"/>
          <p:nvPr/>
        </p:nvSpPr>
        <p:spPr>
          <a:xfrm>
            <a:off x="821690" y="130175"/>
            <a:ext cx="4253230" cy="508635"/>
          </a:xfrm>
          <a:prstGeom prst="rect">
            <a:avLst/>
          </a:prstGeom>
          <a:noFill/>
        </p:spPr>
        <p:txBody>
          <a:bodyPr wrap="square" rtlCol="0">
            <a:noAutofit/>
          </a:bodyPr>
          <a:lstStyle/>
          <a:p>
            <a:r>
              <a:rPr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rPr>
              <a:t>新质生产力的探索与实践</a:t>
            </a:r>
          </a:p>
          <a:p>
            <a:endParaRPr lang="zh-CN" altLang="en-US"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73875"/>
          </a:xfrm>
          <a:prstGeom prst="rect">
            <a:avLst/>
          </a:prstGeom>
        </p:spPr>
      </p:pic>
      <p:pic>
        <p:nvPicPr>
          <p:cNvPr id="73" name="Picture 70"/>
          <p:cNvPicPr>
            <a:picLocks noChangeAspect="1"/>
          </p:cNvPicPr>
          <p:nvPr/>
        </p:nvPicPr>
        <p:blipFill>
          <a:blip r:embed="rId4" cstate="email"/>
          <a:stretch>
            <a:fillRect/>
          </a:stretch>
        </p:blipFill>
        <p:spPr>
          <a:xfrm>
            <a:off x="12065" y="777875"/>
            <a:ext cx="12179820" cy="6096000"/>
          </a:xfrm>
          <a:prstGeom prst="rect">
            <a:avLst/>
          </a:prstGeom>
        </p:spPr>
      </p:pic>
      <p:sp>
        <p:nvSpPr>
          <p:cNvPr id="5" name="矩形 4"/>
          <p:cNvSpPr/>
          <p:nvPr/>
        </p:nvSpPr>
        <p:spPr>
          <a:xfrm flipH="1" flipV="1">
            <a:off x="0" y="0"/>
            <a:ext cx="12192000" cy="6873240"/>
          </a:xfrm>
          <a:prstGeom prst="rect">
            <a:avLst/>
          </a:prstGeom>
          <a:solidFill>
            <a:srgbClr val="3884FF">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00"/>
          </a:p>
        </p:txBody>
      </p:sp>
      <p:pic>
        <p:nvPicPr>
          <p:cNvPr id="180" name="图片 179" descr="C:/Users/DELL/Desktop/公司LOGO.png公司LOGO"/>
          <p:cNvPicPr>
            <a:picLocks noChangeAspect="1"/>
          </p:cNvPicPr>
          <p:nvPr/>
        </p:nvPicPr>
        <p:blipFill>
          <a:blip r:embed="rId5"/>
          <a:srcRect l="1778" r="1778"/>
          <a:stretch>
            <a:fillRect/>
          </a:stretch>
        </p:blipFill>
        <p:spPr>
          <a:xfrm>
            <a:off x="10363200" y="228600"/>
            <a:ext cx="2000250" cy="571500"/>
          </a:xfrm>
          <a:prstGeom prst="rect">
            <a:avLst/>
          </a:prstGeom>
        </p:spPr>
      </p:pic>
      <p:grpSp>
        <p:nvGrpSpPr>
          <p:cNvPr id="7" name="组合 6"/>
          <p:cNvGrpSpPr/>
          <p:nvPr/>
        </p:nvGrpSpPr>
        <p:grpSpPr>
          <a:xfrm>
            <a:off x="229235" y="130175"/>
            <a:ext cx="4845685" cy="508635"/>
            <a:chOff x="361" y="205"/>
            <a:chExt cx="7631" cy="801"/>
          </a:xfrm>
        </p:grpSpPr>
        <p:sp>
          <p:nvSpPr>
            <p:cNvPr id="3" name="AutoShape 16"/>
            <p:cNvSpPr/>
            <p:nvPr/>
          </p:nvSpPr>
          <p:spPr>
            <a:xfrm>
              <a:off x="361" y="247"/>
              <a:ext cx="133" cy="133"/>
            </a:xfrm>
            <a:prstGeom prst="ellipse">
              <a:avLst/>
            </a:prstGeom>
            <a:solidFill>
              <a:srgbClr val="23FFFF"/>
            </a:solidFill>
          </p:spPr>
          <p:txBody>
            <a:bodyPr/>
            <a:lstStyle/>
            <a:p>
              <a:endParaRPr lang="zh-CN" altLang="en-US"/>
            </a:p>
          </p:txBody>
        </p:sp>
        <p:sp>
          <p:nvSpPr>
            <p:cNvPr id="4" name="AutoShape 17"/>
            <p:cNvSpPr/>
            <p:nvPr/>
          </p:nvSpPr>
          <p:spPr>
            <a:xfrm>
              <a:off x="551" y="257"/>
              <a:ext cx="123" cy="123"/>
            </a:xfrm>
            <a:prstGeom prst="ellipse">
              <a:avLst/>
            </a:prstGeom>
            <a:solidFill>
              <a:srgbClr val="23FFFF">
                <a:alpha val="90000"/>
              </a:srgbClr>
            </a:solidFill>
          </p:spPr>
          <p:txBody>
            <a:bodyPr/>
            <a:lstStyle/>
            <a:p>
              <a:endParaRPr lang="zh-CN" altLang="en-US"/>
            </a:p>
          </p:txBody>
        </p:sp>
        <p:sp>
          <p:nvSpPr>
            <p:cNvPr id="6" name="AutoShape 18"/>
            <p:cNvSpPr/>
            <p:nvPr/>
          </p:nvSpPr>
          <p:spPr>
            <a:xfrm>
              <a:off x="730" y="260"/>
              <a:ext cx="118" cy="118"/>
            </a:xfrm>
            <a:prstGeom prst="ellipse">
              <a:avLst/>
            </a:prstGeom>
            <a:solidFill>
              <a:srgbClr val="23FFFF">
                <a:alpha val="80000"/>
              </a:srgbClr>
            </a:solidFill>
          </p:spPr>
          <p:txBody>
            <a:bodyPr/>
            <a:lstStyle/>
            <a:p>
              <a:endParaRPr lang="zh-CN" altLang="en-US"/>
            </a:p>
          </p:txBody>
        </p:sp>
        <p:sp>
          <p:nvSpPr>
            <p:cNvPr id="8" name="AutoShape 19"/>
            <p:cNvSpPr/>
            <p:nvPr/>
          </p:nvSpPr>
          <p:spPr>
            <a:xfrm>
              <a:off x="904" y="274"/>
              <a:ext cx="109" cy="109"/>
            </a:xfrm>
            <a:prstGeom prst="ellipse">
              <a:avLst/>
            </a:prstGeom>
            <a:solidFill>
              <a:srgbClr val="23FFFF">
                <a:alpha val="70000"/>
              </a:srgbClr>
            </a:solidFill>
          </p:spPr>
          <p:txBody>
            <a:bodyPr/>
            <a:lstStyle/>
            <a:p>
              <a:endParaRPr lang="zh-CN" altLang="en-US"/>
            </a:p>
          </p:txBody>
        </p:sp>
        <p:sp>
          <p:nvSpPr>
            <p:cNvPr id="9" name="AutoShape 20"/>
            <p:cNvSpPr/>
            <p:nvPr/>
          </p:nvSpPr>
          <p:spPr>
            <a:xfrm>
              <a:off x="1070" y="267"/>
              <a:ext cx="103" cy="103"/>
            </a:xfrm>
            <a:prstGeom prst="ellipse">
              <a:avLst/>
            </a:prstGeom>
            <a:solidFill>
              <a:srgbClr val="23FFFF">
                <a:alpha val="60000"/>
              </a:srgbClr>
            </a:solidFill>
          </p:spPr>
          <p:txBody>
            <a:bodyPr/>
            <a:lstStyle/>
            <a:p>
              <a:endParaRPr lang="zh-CN" altLang="en-US"/>
            </a:p>
          </p:txBody>
        </p:sp>
        <p:sp>
          <p:nvSpPr>
            <p:cNvPr id="10" name="AutoShape 21"/>
            <p:cNvSpPr/>
            <p:nvPr/>
          </p:nvSpPr>
          <p:spPr>
            <a:xfrm>
              <a:off x="361" y="432"/>
              <a:ext cx="133" cy="133"/>
            </a:xfrm>
            <a:prstGeom prst="ellipse">
              <a:avLst/>
            </a:prstGeom>
            <a:solidFill>
              <a:srgbClr val="23FFFF"/>
            </a:solidFill>
          </p:spPr>
          <p:txBody>
            <a:bodyPr/>
            <a:lstStyle/>
            <a:p>
              <a:endParaRPr lang="zh-CN" altLang="en-US"/>
            </a:p>
          </p:txBody>
        </p:sp>
        <p:sp>
          <p:nvSpPr>
            <p:cNvPr id="11" name="AutoShape 22"/>
            <p:cNvSpPr/>
            <p:nvPr/>
          </p:nvSpPr>
          <p:spPr>
            <a:xfrm>
              <a:off x="551" y="442"/>
              <a:ext cx="123" cy="123"/>
            </a:xfrm>
            <a:prstGeom prst="ellipse">
              <a:avLst/>
            </a:prstGeom>
            <a:solidFill>
              <a:srgbClr val="23FFFF">
                <a:alpha val="90000"/>
              </a:srgbClr>
            </a:solidFill>
          </p:spPr>
          <p:txBody>
            <a:bodyPr/>
            <a:lstStyle/>
            <a:p>
              <a:endParaRPr lang="zh-CN" altLang="en-US"/>
            </a:p>
          </p:txBody>
        </p:sp>
        <p:sp>
          <p:nvSpPr>
            <p:cNvPr id="12" name="AutoShape 23"/>
            <p:cNvSpPr/>
            <p:nvPr/>
          </p:nvSpPr>
          <p:spPr>
            <a:xfrm>
              <a:off x="730" y="445"/>
              <a:ext cx="118" cy="118"/>
            </a:xfrm>
            <a:prstGeom prst="ellipse">
              <a:avLst/>
            </a:prstGeom>
            <a:solidFill>
              <a:srgbClr val="23FFFF">
                <a:alpha val="80000"/>
              </a:srgbClr>
            </a:solidFill>
          </p:spPr>
          <p:txBody>
            <a:bodyPr/>
            <a:lstStyle/>
            <a:p>
              <a:endParaRPr lang="zh-CN" altLang="en-US"/>
            </a:p>
          </p:txBody>
        </p:sp>
        <p:sp>
          <p:nvSpPr>
            <p:cNvPr id="13" name="AutoShape 24"/>
            <p:cNvSpPr/>
            <p:nvPr/>
          </p:nvSpPr>
          <p:spPr>
            <a:xfrm>
              <a:off x="904" y="459"/>
              <a:ext cx="109" cy="109"/>
            </a:xfrm>
            <a:prstGeom prst="ellipse">
              <a:avLst/>
            </a:prstGeom>
            <a:solidFill>
              <a:srgbClr val="23FFFF">
                <a:alpha val="70000"/>
              </a:srgbClr>
            </a:solidFill>
          </p:spPr>
          <p:txBody>
            <a:bodyPr/>
            <a:lstStyle/>
            <a:p>
              <a:endParaRPr lang="zh-CN" altLang="en-US"/>
            </a:p>
          </p:txBody>
        </p:sp>
        <p:sp>
          <p:nvSpPr>
            <p:cNvPr id="14" name="AutoShape 25"/>
            <p:cNvSpPr/>
            <p:nvPr/>
          </p:nvSpPr>
          <p:spPr>
            <a:xfrm>
              <a:off x="1070" y="453"/>
              <a:ext cx="103" cy="103"/>
            </a:xfrm>
            <a:prstGeom prst="ellipse">
              <a:avLst/>
            </a:prstGeom>
            <a:solidFill>
              <a:srgbClr val="23FFFF">
                <a:alpha val="60000"/>
              </a:srgbClr>
            </a:solidFill>
          </p:spPr>
          <p:txBody>
            <a:bodyPr/>
            <a:lstStyle/>
            <a:p>
              <a:endParaRPr lang="zh-CN" altLang="en-US"/>
            </a:p>
          </p:txBody>
        </p:sp>
        <p:sp>
          <p:nvSpPr>
            <p:cNvPr id="15" name="AutoShape 26"/>
            <p:cNvSpPr/>
            <p:nvPr/>
          </p:nvSpPr>
          <p:spPr>
            <a:xfrm>
              <a:off x="361" y="617"/>
              <a:ext cx="133" cy="133"/>
            </a:xfrm>
            <a:prstGeom prst="ellipse">
              <a:avLst/>
            </a:prstGeom>
            <a:solidFill>
              <a:srgbClr val="23FFFF"/>
            </a:solidFill>
          </p:spPr>
          <p:txBody>
            <a:bodyPr/>
            <a:lstStyle/>
            <a:p>
              <a:endParaRPr lang="zh-CN" altLang="en-US"/>
            </a:p>
          </p:txBody>
        </p:sp>
        <p:sp>
          <p:nvSpPr>
            <p:cNvPr id="16" name="AutoShape 27"/>
            <p:cNvSpPr/>
            <p:nvPr/>
          </p:nvSpPr>
          <p:spPr>
            <a:xfrm>
              <a:off x="551" y="628"/>
              <a:ext cx="123" cy="123"/>
            </a:xfrm>
            <a:prstGeom prst="ellipse">
              <a:avLst/>
            </a:prstGeom>
            <a:solidFill>
              <a:srgbClr val="23FFFF">
                <a:alpha val="90000"/>
              </a:srgbClr>
            </a:solidFill>
          </p:spPr>
          <p:txBody>
            <a:bodyPr/>
            <a:lstStyle/>
            <a:p>
              <a:endParaRPr lang="zh-CN" altLang="en-US"/>
            </a:p>
          </p:txBody>
        </p:sp>
        <p:sp>
          <p:nvSpPr>
            <p:cNvPr id="17" name="AutoShape 28"/>
            <p:cNvSpPr/>
            <p:nvPr/>
          </p:nvSpPr>
          <p:spPr>
            <a:xfrm>
              <a:off x="730" y="631"/>
              <a:ext cx="118" cy="118"/>
            </a:xfrm>
            <a:prstGeom prst="ellipse">
              <a:avLst/>
            </a:prstGeom>
            <a:solidFill>
              <a:srgbClr val="23FFFF">
                <a:alpha val="80000"/>
              </a:srgbClr>
            </a:solidFill>
          </p:spPr>
          <p:txBody>
            <a:bodyPr/>
            <a:lstStyle/>
            <a:p>
              <a:endParaRPr lang="zh-CN" altLang="en-US"/>
            </a:p>
          </p:txBody>
        </p:sp>
        <p:sp>
          <p:nvSpPr>
            <p:cNvPr id="18" name="AutoShape 29"/>
            <p:cNvSpPr/>
            <p:nvPr/>
          </p:nvSpPr>
          <p:spPr>
            <a:xfrm>
              <a:off x="904" y="645"/>
              <a:ext cx="109" cy="109"/>
            </a:xfrm>
            <a:prstGeom prst="ellipse">
              <a:avLst/>
            </a:prstGeom>
            <a:solidFill>
              <a:srgbClr val="23FFFF">
                <a:alpha val="70000"/>
              </a:srgbClr>
            </a:solidFill>
          </p:spPr>
          <p:txBody>
            <a:bodyPr/>
            <a:lstStyle/>
            <a:p>
              <a:endParaRPr lang="zh-CN" altLang="en-US"/>
            </a:p>
          </p:txBody>
        </p:sp>
        <p:sp>
          <p:nvSpPr>
            <p:cNvPr id="19" name="AutoShape 30"/>
            <p:cNvSpPr/>
            <p:nvPr/>
          </p:nvSpPr>
          <p:spPr>
            <a:xfrm>
              <a:off x="1070" y="638"/>
              <a:ext cx="103" cy="103"/>
            </a:xfrm>
            <a:prstGeom prst="ellipse">
              <a:avLst/>
            </a:prstGeom>
            <a:solidFill>
              <a:srgbClr val="23FFFF">
                <a:alpha val="60000"/>
              </a:srgbClr>
            </a:solidFill>
          </p:spPr>
          <p:txBody>
            <a:bodyPr/>
            <a:lstStyle/>
            <a:p>
              <a:endParaRPr lang="zh-CN" altLang="en-US"/>
            </a:p>
          </p:txBody>
        </p:sp>
        <p:sp>
          <p:nvSpPr>
            <p:cNvPr id="20" name="AutoShape 31"/>
            <p:cNvSpPr/>
            <p:nvPr/>
          </p:nvSpPr>
          <p:spPr>
            <a:xfrm>
              <a:off x="361" y="803"/>
              <a:ext cx="133" cy="133"/>
            </a:xfrm>
            <a:prstGeom prst="ellipse">
              <a:avLst/>
            </a:prstGeom>
            <a:solidFill>
              <a:srgbClr val="23FFFF"/>
            </a:solidFill>
          </p:spPr>
          <p:txBody>
            <a:bodyPr/>
            <a:lstStyle/>
            <a:p>
              <a:endParaRPr lang="zh-CN" altLang="en-US"/>
            </a:p>
          </p:txBody>
        </p:sp>
        <p:sp>
          <p:nvSpPr>
            <p:cNvPr id="21" name="AutoShape 32"/>
            <p:cNvSpPr/>
            <p:nvPr/>
          </p:nvSpPr>
          <p:spPr>
            <a:xfrm>
              <a:off x="551" y="813"/>
              <a:ext cx="123" cy="123"/>
            </a:xfrm>
            <a:prstGeom prst="ellipse">
              <a:avLst/>
            </a:prstGeom>
            <a:solidFill>
              <a:srgbClr val="23FFFF">
                <a:alpha val="90000"/>
              </a:srgbClr>
            </a:solidFill>
          </p:spPr>
          <p:txBody>
            <a:bodyPr/>
            <a:lstStyle/>
            <a:p>
              <a:endParaRPr lang="zh-CN" altLang="en-US"/>
            </a:p>
          </p:txBody>
        </p:sp>
        <p:sp>
          <p:nvSpPr>
            <p:cNvPr id="22" name="AutoShape 33"/>
            <p:cNvSpPr/>
            <p:nvPr/>
          </p:nvSpPr>
          <p:spPr>
            <a:xfrm>
              <a:off x="730" y="816"/>
              <a:ext cx="118" cy="118"/>
            </a:xfrm>
            <a:prstGeom prst="ellipse">
              <a:avLst/>
            </a:prstGeom>
            <a:solidFill>
              <a:srgbClr val="23FFFF">
                <a:alpha val="80000"/>
              </a:srgbClr>
            </a:solidFill>
          </p:spPr>
          <p:txBody>
            <a:bodyPr/>
            <a:lstStyle/>
            <a:p>
              <a:endParaRPr lang="zh-CN" altLang="en-US"/>
            </a:p>
          </p:txBody>
        </p:sp>
        <p:sp>
          <p:nvSpPr>
            <p:cNvPr id="23" name="AutoShape 34"/>
            <p:cNvSpPr/>
            <p:nvPr/>
          </p:nvSpPr>
          <p:spPr>
            <a:xfrm>
              <a:off x="904" y="830"/>
              <a:ext cx="109" cy="109"/>
            </a:xfrm>
            <a:prstGeom prst="ellipse">
              <a:avLst/>
            </a:prstGeom>
            <a:solidFill>
              <a:srgbClr val="23FFFF">
                <a:alpha val="70000"/>
              </a:srgbClr>
            </a:solidFill>
          </p:spPr>
          <p:txBody>
            <a:bodyPr/>
            <a:lstStyle/>
            <a:p>
              <a:endParaRPr lang="zh-CN" altLang="en-US"/>
            </a:p>
          </p:txBody>
        </p:sp>
        <p:sp>
          <p:nvSpPr>
            <p:cNvPr id="24" name="AutoShape 35"/>
            <p:cNvSpPr/>
            <p:nvPr/>
          </p:nvSpPr>
          <p:spPr>
            <a:xfrm>
              <a:off x="1070" y="824"/>
              <a:ext cx="103" cy="103"/>
            </a:xfrm>
            <a:prstGeom prst="ellipse">
              <a:avLst/>
            </a:prstGeom>
            <a:solidFill>
              <a:srgbClr val="23FFFF">
                <a:alpha val="60000"/>
              </a:srgbClr>
            </a:solidFill>
          </p:spPr>
          <p:txBody>
            <a:bodyPr/>
            <a:lstStyle/>
            <a:p>
              <a:endParaRPr lang="zh-CN" altLang="en-US"/>
            </a:p>
          </p:txBody>
        </p:sp>
        <p:sp>
          <p:nvSpPr>
            <p:cNvPr id="25" name="文本框 24"/>
            <p:cNvSpPr txBox="1"/>
            <p:nvPr/>
          </p:nvSpPr>
          <p:spPr>
            <a:xfrm>
              <a:off x="1294" y="205"/>
              <a:ext cx="6698" cy="801"/>
            </a:xfrm>
            <a:prstGeom prst="rect">
              <a:avLst/>
            </a:prstGeom>
            <a:noFill/>
          </p:spPr>
          <p:txBody>
            <a:bodyPr wrap="square" rtlCol="0">
              <a:noAutofit/>
            </a:bodyPr>
            <a:lstStyle/>
            <a:p>
              <a:r>
                <a:rPr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rPr>
                <a:t>新质生产力的探索与实践</a:t>
              </a:r>
            </a:p>
            <a:p>
              <a:endParaRPr lang="zh-CN" altLang="en-US" sz="2800" b="1">
                <a:solidFill>
                  <a:srgbClr val="23FFFF">
                    <a:alpha val="100000"/>
                  </a:srgbClr>
                </a:solidFill>
                <a:latin typeface="华文中宋" panose="02010600040101010101" charset="-122"/>
                <a:ea typeface="优设标题黑" panose="00000500000000000000" charset="-122"/>
                <a:cs typeface="优设标题黑" panose="00000500000000000000" charset="-122"/>
                <a:sym typeface="华文中宋" panose="02010600040101010101" charset="-122"/>
              </a:endParaRPr>
            </a:p>
          </p:txBody>
        </p:sp>
      </p:grpSp>
      <p:sp>
        <p:nvSpPr>
          <p:cNvPr id="37" name="矩形 36"/>
          <p:cNvSpPr/>
          <p:nvPr/>
        </p:nvSpPr>
        <p:spPr>
          <a:xfrm>
            <a:off x="7391400" y="2438400"/>
            <a:ext cx="3199765" cy="2451735"/>
          </a:xfrm>
          <a:prstGeom prst="rect">
            <a:avLst/>
          </a:prstGeom>
          <a:gradFill>
            <a:gsLst>
              <a:gs pos="100000">
                <a:srgbClr val="23FFFF">
                  <a:alpha val="20000"/>
                </a:srgbClr>
              </a:gs>
              <a:gs pos="1000">
                <a:srgbClr val="23FFFF">
                  <a:alpha val="0"/>
                </a:srgbClr>
              </a:gs>
            </a:gsLst>
            <a:lin ang="16200000" scaled="0"/>
          </a:gradFill>
          <a:ln w="12700" cap="flat" cmpd="sng" algn="ctr">
            <a:gradFill>
              <a:gsLst>
                <a:gs pos="0">
                  <a:srgbClr val="23FFFF">
                    <a:alpha val="0"/>
                  </a:srgbClr>
                </a:gs>
                <a:gs pos="100000">
                  <a:srgbClr val="23FFFF"/>
                </a:gs>
              </a:gsLst>
              <a:lin ang="16200000" scaled="1"/>
            </a:gradFill>
            <a:prstDash val="solid"/>
            <a:miter lim="800000"/>
          </a:ln>
          <a:effectLst/>
        </p:spPr>
        <p:txBody>
          <a:bodyPr rtlCol="0" anchor="ctr"/>
          <a:lstStyle/>
          <a:p>
            <a:pPr marL="0" marR="0" lvl="0" indent="0" algn="ctr" defTabSz="959485" rtl="0" eaLnBrk="1" fontAlgn="auto" latinLnBrk="0" hangingPunct="1">
              <a:lnSpc>
                <a:spcPct val="100000"/>
              </a:lnSpc>
              <a:spcBef>
                <a:spcPts val="0"/>
              </a:spcBef>
              <a:spcAft>
                <a:spcPts val="0"/>
              </a:spcAft>
              <a:buClrTx/>
              <a:buSzTx/>
              <a:buFontTx/>
              <a:buNone/>
              <a:defRPr/>
            </a:pPr>
            <a:endParaRPr lang="zh-CN">
              <a:solidFill>
                <a:schemeClr val="tx2"/>
              </a:solidFill>
              <a:latin typeface="优设标题黑" panose="00000500000000000000" charset="-122"/>
              <a:ea typeface="优设标题黑" panose="00000500000000000000" charset="-122"/>
              <a:cs typeface="优设标题黑" panose="00000500000000000000" charset="-122"/>
              <a:sym typeface="+mn-ea"/>
            </a:endParaRPr>
          </a:p>
        </p:txBody>
      </p:sp>
      <p:sp>
        <p:nvSpPr>
          <p:cNvPr id="26" name="文本框 25"/>
          <p:cNvSpPr txBox="1"/>
          <p:nvPr/>
        </p:nvSpPr>
        <p:spPr>
          <a:xfrm>
            <a:off x="7983855" y="2743200"/>
            <a:ext cx="1929765" cy="1419860"/>
          </a:xfrm>
          <a:prstGeom prst="rect">
            <a:avLst/>
          </a:prstGeom>
          <a:noFill/>
          <a:ln w="9525">
            <a:noFill/>
          </a:ln>
        </p:spPr>
        <p:txBody>
          <a:bodyPr wrap="square">
            <a:spAutoFit/>
          </a:bodyPr>
          <a:lstStyle/>
          <a:p>
            <a:pPr indent="-228600" fontAlgn="auto">
              <a:lnSpc>
                <a:spcPct val="120000"/>
              </a:lnSpc>
            </a:pPr>
            <a:r>
              <a:rPr lang="zh-CN" b="0" dirty="0">
                <a:solidFill>
                  <a:schemeClr val="tx2"/>
                </a:solidFill>
                <a:latin typeface="华文中宋" panose="02010600040101010101" charset="-122"/>
                <a:ea typeface="华文中宋" panose="02010600040101010101" charset="-122"/>
                <a:cs typeface="华文中宋" panose="02010600040101010101" charset="-122"/>
              </a:rPr>
              <a:t>安全管理</a:t>
            </a:r>
          </a:p>
          <a:p>
            <a:pPr indent="-228600" fontAlgn="auto">
              <a:lnSpc>
                <a:spcPct val="120000"/>
              </a:lnSpc>
            </a:pPr>
            <a:r>
              <a:rPr lang="zh-CN" b="0" dirty="0">
                <a:solidFill>
                  <a:schemeClr val="tx2"/>
                </a:solidFill>
                <a:latin typeface="华文中宋" panose="02010600040101010101" charset="-122"/>
                <a:ea typeface="华文中宋" panose="02010600040101010101" charset="-122"/>
                <a:cs typeface="华文中宋" panose="02010600040101010101" charset="-122"/>
              </a:rPr>
              <a:t>调度与配置</a:t>
            </a:r>
          </a:p>
          <a:p>
            <a:pPr indent="-228600" fontAlgn="auto">
              <a:lnSpc>
                <a:spcPct val="120000"/>
              </a:lnSpc>
            </a:pPr>
            <a:r>
              <a:rPr lang="zh-CN" b="0" dirty="0">
                <a:solidFill>
                  <a:schemeClr val="tx2"/>
                </a:solidFill>
                <a:latin typeface="华文中宋" panose="02010600040101010101" charset="-122"/>
                <a:ea typeface="华文中宋" panose="02010600040101010101" charset="-122"/>
                <a:cs typeface="华文中宋" panose="02010600040101010101" charset="-122"/>
              </a:rPr>
              <a:t>后台支撑</a:t>
            </a:r>
          </a:p>
          <a:p>
            <a:pPr indent="-228600" fontAlgn="auto">
              <a:lnSpc>
                <a:spcPct val="120000"/>
              </a:lnSpc>
            </a:pPr>
            <a:r>
              <a:rPr lang="en-US" altLang="zh-CN" b="0" dirty="0">
                <a:solidFill>
                  <a:schemeClr val="tx2"/>
                </a:solidFill>
                <a:latin typeface="华文中宋" panose="02010600040101010101" charset="-122"/>
                <a:ea typeface="华文中宋" panose="02010600040101010101" charset="-122"/>
                <a:cs typeface="华文中宋" panose="02010600040101010101" charset="-122"/>
              </a:rPr>
              <a:t>……</a:t>
            </a:r>
          </a:p>
        </p:txBody>
      </p:sp>
      <p:grpSp>
        <p:nvGrpSpPr>
          <p:cNvPr id="27" name="组合 26"/>
          <p:cNvGrpSpPr/>
          <p:nvPr/>
        </p:nvGrpSpPr>
        <p:grpSpPr>
          <a:xfrm>
            <a:off x="1266086" y="5337041"/>
            <a:ext cx="9476604" cy="890298"/>
            <a:chOff x="683555" y="4724962"/>
            <a:chExt cx="2522926" cy="666963"/>
          </a:xfrm>
        </p:grpSpPr>
        <p:sp>
          <p:nvSpPr>
            <p:cNvPr id="28" name="梯形 27"/>
            <p:cNvSpPr/>
            <p:nvPr/>
          </p:nvSpPr>
          <p:spPr>
            <a:xfrm>
              <a:off x="683555" y="4724962"/>
              <a:ext cx="2522926" cy="666963"/>
            </a:xfrm>
            <a:prstGeom prst="trapezoid">
              <a:avLst>
                <a:gd name="adj" fmla="val 81397"/>
              </a:avLst>
            </a:prstGeom>
            <a:gradFill>
              <a:gsLst>
                <a:gs pos="0">
                  <a:srgbClr val="23FFFF">
                    <a:alpha val="0"/>
                  </a:srgbClr>
                </a:gs>
                <a:gs pos="100000">
                  <a:srgbClr val="23FFFF">
                    <a:alpha val="40000"/>
                  </a:srgbClr>
                </a:gs>
              </a:gsLst>
              <a:lin ang="5400000" scaled="1"/>
            </a:gradFill>
            <a:ln w="12700" cap="flat" cmpd="sng" algn="ctr">
              <a:gradFill>
                <a:gsLst>
                  <a:gs pos="1000">
                    <a:srgbClr val="23FFFF">
                      <a:alpha val="0"/>
                    </a:srgbClr>
                  </a:gs>
                  <a:gs pos="100000">
                    <a:srgbClr val="23FFFF"/>
                  </a:gs>
                </a:gsLst>
                <a:lin ang="5400000" scaled="1"/>
              </a:gradFill>
              <a:prstDash val="solid"/>
              <a:miter lim="800000"/>
            </a:ln>
            <a:effectLst/>
          </p:spPr>
          <p:txBody>
            <a:bodyPr rtlCol="0" anchor="ctr"/>
            <a:lstStyle/>
            <a:p>
              <a:pPr algn="ctr"/>
              <a:endParaRPr lang="zh-CN" altLang="en-US" kern="0">
                <a:solidFill>
                  <a:prstClr val="white"/>
                </a:solidFill>
                <a:latin typeface="DIN"/>
                <a:cs typeface="华文中宋" panose="02010600040101010101" charset="-122"/>
              </a:endParaRPr>
            </a:p>
          </p:txBody>
        </p:sp>
        <p:sp>
          <p:nvSpPr>
            <p:cNvPr id="29" name="梯形 28"/>
            <p:cNvSpPr/>
            <p:nvPr/>
          </p:nvSpPr>
          <p:spPr>
            <a:xfrm>
              <a:off x="904240" y="4747917"/>
              <a:ext cx="2081556" cy="535810"/>
            </a:xfrm>
            <a:prstGeom prst="trapezoid">
              <a:avLst>
                <a:gd name="adj" fmla="val 80129"/>
              </a:avLst>
            </a:prstGeom>
            <a:gradFill>
              <a:gsLst>
                <a:gs pos="0">
                  <a:srgbClr val="23FFFF">
                    <a:alpha val="50000"/>
                  </a:srgbClr>
                </a:gs>
                <a:gs pos="100000">
                  <a:srgbClr val="23FFFF">
                    <a:alpha val="0"/>
                  </a:srgbClr>
                </a:gs>
              </a:gsLst>
              <a:lin ang="16200000" scaled="1"/>
            </a:gradFill>
            <a:ln w="12700" cap="flat" cmpd="sng" algn="ctr">
              <a:gradFill>
                <a:gsLst>
                  <a:gs pos="1000">
                    <a:srgbClr val="23FFFF">
                      <a:alpha val="0"/>
                    </a:srgbClr>
                  </a:gs>
                  <a:gs pos="100000">
                    <a:srgbClr val="23FFFF"/>
                  </a:gs>
                </a:gsLst>
                <a:lin ang="5400000" scaled="1"/>
              </a:gradFill>
              <a:prstDash val="solid"/>
              <a:miter lim="800000"/>
            </a:ln>
            <a:effectLst/>
          </p:spPr>
          <p:txBody>
            <a:bodyPr rtlCol="0" anchor="ctr"/>
            <a:lstStyle/>
            <a:p>
              <a:pPr algn="ctr">
                <a:defRPr/>
              </a:pPr>
              <a:endParaRPr lang="zh-CN" altLang="en-US" kern="0">
                <a:solidFill>
                  <a:prstClr val="white"/>
                </a:solidFill>
                <a:latin typeface="DIN"/>
                <a:cs typeface="华文中宋" panose="02010600040101010101" charset="-122"/>
              </a:endParaRPr>
            </a:p>
          </p:txBody>
        </p:sp>
      </p:grpSp>
      <p:sp>
        <p:nvSpPr>
          <p:cNvPr id="30" name="文本框 29"/>
          <p:cNvSpPr txBox="1"/>
          <p:nvPr/>
        </p:nvSpPr>
        <p:spPr>
          <a:xfrm>
            <a:off x="2986662" y="5337039"/>
            <a:ext cx="1422400" cy="430530"/>
          </a:xfrm>
          <a:prstGeom prst="rect">
            <a:avLst/>
          </a:prstGeom>
          <a:effectLst/>
        </p:spPr>
        <p:txBody>
          <a:bodyPr wrap="none" lIns="0" tIns="0" rIns="0" bIns="0">
            <a:spAutoFit/>
          </a:bodyPr>
          <a:lstStyle>
            <a:defPPr>
              <a:defRPr lang="zh-CN"/>
            </a:defPPr>
            <a:lvl1pPr marR="0" lvl="0" indent="0" fontAlgn="auto">
              <a:lnSpc>
                <a:spcPct val="100000"/>
              </a:lnSpc>
              <a:spcBef>
                <a:spcPts val="0"/>
              </a:spcBef>
              <a:spcAft>
                <a:spcPts val="0"/>
              </a:spcAft>
              <a:buClrTx/>
              <a:buSzTx/>
              <a:buFontTx/>
              <a:buNone/>
              <a:defRPr kumimoji="0" sz="2800" b="0" i="0" u="none" strike="noStrike" cap="none" spc="0" normalizeH="0" baseline="0">
                <a:ln>
                  <a:noFill/>
                </a:ln>
                <a:gradFill flip="none" rotWithShape="1">
                  <a:gsLst>
                    <a:gs pos="0">
                      <a:prstClr val="white"/>
                    </a:gs>
                    <a:gs pos="99000">
                      <a:schemeClr val="accent1">
                        <a:lumMod val="60000"/>
                        <a:lumOff val="40000"/>
                      </a:schemeClr>
                    </a:gs>
                  </a:gsLst>
                  <a:lin ang="2700000" scaled="1"/>
                  <a:tileRect/>
                </a:gradFill>
                <a:effectLst/>
                <a:uLnTx/>
                <a:uFillTx/>
                <a:latin typeface="OPPOSans H"/>
                <a:ea typeface="OPPOSans H"/>
                <a:cs typeface="阿里巴巴普惠体 Medium" panose="00020600040101010101" pitchFamily="18" charset="-122"/>
              </a:defRPr>
            </a:lvl1pPr>
          </a:lstStyle>
          <a:p>
            <a:r>
              <a:rPr lang="zh-CN" altLang="en-US" dirty="0">
                <a:gradFill flip="none" rotWithShape="1">
                  <a:gsLst>
                    <a:gs pos="0">
                      <a:prstClr val="white"/>
                    </a:gs>
                    <a:gs pos="100000">
                      <a:srgbClr val="23FEFE">
                        <a:lumMod val="60000"/>
                        <a:lumOff val="40000"/>
                      </a:srgbClr>
                    </a:gs>
                  </a:gsLst>
                  <a:lin ang="2700000" scaled="1"/>
                  <a:tileRect/>
                </a:gradFill>
                <a:effectLst>
                  <a:reflection blurRad="152400" stA="50000" endPos="58000" dist="76200" dir="5400000" sy="-100000" algn="bl" rotWithShape="0"/>
                </a:effectLst>
                <a:latin typeface="华文中宋" panose="02010600040101010101" charset="-122"/>
                <a:ea typeface="华文中宋" panose="02010600040101010101" charset="-122"/>
              </a:rPr>
              <a:t>一线方面</a:t>
            </a:r>
          </a:p>
        </p:txBody>
      </p:sp>
      <p:sp>
        <p:nvSpPr>
          <p:cNvPr id="31" name="文本框 30"/>
          <p:cNvSpPr txBox="1"/>
          <p:nvPr/>
        </p:nvSpPr>
        <p:spPr>
          <a:xfrm>
            <a:off x="7769048" y="5337039"/>
            <a:ext cx="1422400" cy="430530"/>
          </a:xfrm>
          <a:prstGeom prst="rect">
            <a:avLst/>
          </a:prstGeom>
          <a:effectLst/>
        </p:spPr>
        <p:txBody>
          <a:bodyPr wrap="none" lIns="0" tIns="0" rIns="0" bIns="0">
            <a:spAutoFit/>
          </a:bodyPr>
          <a:lstStyle>
            <a:defPPr>
              <a:defRPr lang="zh-CN"/>
            </a:defPPr>
            <a:lvl1pPr marR="0" lvl="0" indent="0" fontAlgn="auto">
              <a:lnSpc>
                <a:spcPct val="100000"/>
              </a:lnSpc>
              <a:spcBef>
                <a:spcPts val="0"/>
              </a:spcBef>
              <a:spcAft>
                <a:spcPts val="0"/>
              </a:spcAft>
              <a:buClrTx/>
              <a:buSzTx/>
              <a:buFontTx/>
              <a:buNone/>
              <a:defRPr kumimoji="0" sz="2800" b="0" i="0" u="none" strike="noStrike" cap="none" spc="0" normalizeH="0" baseline="0">
                <a:ln>
                  <a:noFill/>
                </a:ln>
                <a:gradFill flip="none" rotWithShape="1">
                  <a:gsLst>
                    <a:gs pos="0">
                      <a:prstClr val="white"/>
                    </a:gs>
                    <a:gs pos="99000">
                      <a:schemeClr val="accent1">
                        <a:lumMod val="60000"/>
                        <a:lumOff val="40000"/>
                      </a:schemeClr>
                    </a:gs>
                  </a:gsLst>
                  <a:lin ang="2700000" scaled="1"/>
                  <a:tileRect/>
                </a:gradFill>
                <a:effectLst/>
                <a:uLnTx/>
                <a:uFillTx/>
                <a:latin typeface="OPPOSans H"/>
                <a:ea typeface="OPPOSans H"/>
                <a:cs typeface="阿里巴巴普惠体 Medium" panose="00020600040101010101" pitchFamily="18" charset="-122"/>
              </a:defRPr>
            </a:lvl1pPr>
          </a:lstStyle>
          <a:p>
            <a:r>
              <a:rPr lang="zh-CN" altLang="en-US" dirty="0">
                <a:gradFill flip="none" rotWithShape="1">
                  <a:gsLst>
                    <a:gs pos="0">
                      <a:prstClr val="white"/>
                    </a:gs>
                    <a:gs pos="100000">
                      <a:srgbClr val="23FFFF"/>
                    </a:gs>
                  </a:gsLst>
                  <a:lin ang="2700000" scaled="1"/>
                  <a:tileRect/>
                </a:gradFill>
                <a:effectLst>
                  <a:reflection blurRad="152400" stA="50000" endPos="58000" dist="76200" dir="5400000" sy="-100000" algn="bl" rotWithShape="0"/>
                </a:effectLst>
                <a:latin typeface="华文中宋" panose="02010600040101010101" charset="-122"/>
                <a:ea typeface="华文中宋" panose="02010600040101010101" charset="-122"/>
              </a:rPr>
              <a:t>管理方面</a:t>
            </a:r>
          </a:p>
        </p:txBody>
      </p:sp>
      <p:sp>
        <p:nvSpPr>
          <p:cNvPr id="32" name="图形 1"/>
          <p:cNvSpPr/>
          <p:nvPr/>
        </p:nvSpPr>
        <p:spPr>
          <a:xfrm>
            <a:off x="4361733" y="1183435"/>
            <a:ext cx="3493741" cy="4039819"/>
          </a:xfrm>
          <a:custGeom>
            <a:avLst/>
            <a:gdLst>
              <a:gd name="connsiteX0" fmla="*/ 2721928 w 7153251"/>
              <a:gd name="connsiteY0" fmla="*/ 1956147 h 6858850"/>
              <a:gd name="connsiteX1" fmla="*/ 1705140 w 7153251"/>
              <a:gd name="connsiteY1" fmla="*/ 1956147 h 6858850"/>
              <a:gd name="connsiteX2" fmla="*/ 3577051 w 7153251"/>
              <a:gd name="connsiteY2" fmla="*/ 0 h 6858850"/>
              <a:gd name="connsiteX3" fmla="*/ 5448111 w 7153251"/>
              <a:gd name="connsiteY3" fmla="*/ 1956147 h 6858850"/>
              <a:gd name="connsiteX4" fmla="*/ 4431323 w 7153251"/>
              <a:gd name="connsiteY4" fmla="*/ 1956147 h 6858850"/>
              <a:gd name="connsiteX5" fmla="*/ 4240729 w 7153251"/>
              <a:gd name="connsiteY5" fmla="*/ 2152697 h 6858850"/>
              <a:gd name="connsiteX6" fmla="*/ 7153252 w 7153251"/>
              <a:gd name="connsiteY6" fmla="*/ 6858851 h 6858850"/>
              <a:gd name="connsiteX7" fmla="*/ 0 w 7153251"/>
              <a:gd name="connsiteY7" fmla="*/ 6858851 h 6858850"/>
              <a:gd name="connsiteX8" fmla="*/ 2912523 w 7153251"/>
              <a:gd name="connsiteY8" fmla="*/ 2152697 h 6858850"/>
              <a:gd name="connsiteX9" fmla="*/ 2721928 w 7153251"/>
              <a:gd name="connsiteY9" fmla="*/ 1956147 h 68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53251" h="6858850">
                <a:moveTo>
                  <a:pt x="2721928" y="1956147"/>
                </a:moveTo>
                <a:lnTo>
                  <a:pt x="1705140" y="1956147"/>
                </a:lnTo>
                <a:lnTo>
                  <a:pt x="3577051" y="0"/>
                </a:lnTo>
                <a:lnTo>
                  <a:pt x="5448111" y="1956147"/>
                </a:lnTo>
                <a:lnTo>
                  <a:pt x="4431323" y="1956147"/>
                </a:lnTo>
                <a:cubicBezTo>
                  <a:pt x="4324114" y="1956147"/>
                  <a:pt x="4237325" y="2045488"/>
                  <a:pt x="4240729" y="2152697"/>
                </a:cubicBezTo>
                <a:cubicBezTo>
                  <a:pt x="4268808" y="3066530"/>
                  <a:pt x="4543638" y="6858851"/>
                  <a:pt x="7153252" y="6858851"/>
                </a:cubicBezTo>
                <a:lnTo>
                  <a:pt x="0" y="6858851"/>
                </a:lnTo>
                <a:cubicBezTo>
                  <a:pt x="2609614" y="6858851"/>
                  <a:pt x="2884444" y="3067381"/>
                  <a:pt x="2912523" y="2152697"/>
                </a:cubicBezTo>
                <a:cubicBezTo>
                  <a:pt x="2915927" y="2045488"/>
                  <a:pt x="2829989" y="1956147"/>
                  <a:pt x="2721928" y="1956147"/>
                </a:cubicBezTo>
                <a:close/>
              </a:path>
            </a:pathLst>
          </a:custGeom>
          <a:gradFill flip="none" rotWithShape="1">
            <a:gsLst>
              <a:gs pos="100000">
                <a:srgbClr val="23FFFF">
                  <a:alpha val="0"/>
                </a:srgbClr>
              </a:gs>
              <a:gs pos="0">
                <a:srgbClr val="23FFFF">
                  <a:alpha val="30000"/>
                </a:srgbClr>
              </a:gs>
            </a:gsLst>
            <a:lin ang="5400000" scaled="1"/>
            <a:tileRect/>
          </a:gradFill>
          <a:ln w="12700" cap="flat" cmpd="sng" algn="ctr">
            <a:gradFill>
              <a:gsLst>
                <a:gs pos="0">
                  <a:srgbClr val="23FFFF"/>
                </a:gs>
                <a:gs pos="100000">
                  <a:srgbClr val="23FFFF">
                    <a:alpha val="0"/>
                  </a:srgbClr>
                </a:gs>
              </a:gsLst>
              <a:lin ang="5400000" scaled="1"/>
            </a:gradFill>
            <a:prstDash val="solid"/>
            <a:miter lim="800000"/>
          </a:ln>
          <a:effectLst>
            <a:outerShdw blurRad="292100" dist="38100" dir="16200000" rotWithShape="0">
              <a:schemeClr val="accent1">
                <a:alpha val="19000"/>
              </a:schemeClr>
            </a:outerShdw>
          </a:effectLst>
        </p:spPr>
        <p:txBody>
          <a:bodyPr lIns="0" tIns="0" rIns="0" bIns="0" rtlCol="0" anchor="ctr"/>
          <a:lstStyle/>
          <a:p>
            <a:pPr algn="ctr"/>
            <a:endParaRPr lang="zh-CN" altLang="en-US" sz="2400" b="1" kern="0">
              <a:gradFill>
                <a:gsLst>
                  <a:gs pos="40000">
                    <a:prstClr val="white"/>
                  </a:gs>
                  <a:gs pos="46000">
                    <a:prstClr val="white">
                      <a:lumMod val="65000"/>
                    </a:prstClr>
                  </a:gs>
                  <a:gs pos="49000">
                    <a:prstClr val="white">
                      <a:lumMod val="85000"/>
                    </a:prstClr>
                  </a:gs>
                </a:gsLst>
                <a:lin ang="5400000" scaled="1"/>
              </a:gradFill>
              <a:effectLst>
                <a:outerShdw blurRad="38100" dist="38100" dir="2700000" algn="tl">
                  <a:srgbClr val="000000">
                    <a:alpha val="43137"/>
                  </a:srgbClr>
                </a:outerShdw>
              </a:effectLst>
              <a:latin typeface="华文中宋" panose="02010600040101010101" charset="-122"/>
              <a:ea typeface="优设标题黑" panose="00000500000000000000" charset="-122"/>
              <a:cs typeface="华文中宋" panose="02010600040101010101" charset="-122"/>
            </a:endParaRPr>
          </a:p>
        </p:txBody>
      </p:sp>
      <p:sp>
        <p:nvSpPr>
          <p:cNvPr id="33" name="文本框 32"/>
          <p:cNvSpPr txBox="1"/>
          <p:nvPr/>
        </p:nvSpPr>
        <p:spPr>
          <a:xfrm>
            <a:off x="5793740" y="3048000"/>
            <a:ext cx="624840" cy="1383665"/>
          </a:xfrm>
          <a:prstGeom prst="rect">
            <a:avLst/>
          </a:prstGeom>
          <a:noFill/>
        </p:spPr>
        <p:txBody>
          <a:bodyPr wrap="square" rtlCol="0">
            <a:spAutoFit/>
          </a:bodyPr>
          <a:lstStyle/>
          <a:p>
            <a:r>
              <a:rPr lang="zh-CN" altLang="en-US" sz="2800">
                <a:solidFill>
                  <a:schemeClr val="tx2"/>
                </a:solidFill>
                <a:latin typeface="华文中宋" panose="02010600040101010101" charset="-122"/>
                <a:ea typeface="华文中宋" panose="02010600040101010101" charset="-122"/>
                <a:cs typeface="华文中宋" panose="02010600040101010101" charset="-122"/>
              </a:rPr>
              <a:t>突破点</a:t>
            </a:r>
          </a:p>
        </p:txBody>
      </p:sp>
      <p:sp>
        <p:nvSpPr>
          <p:cNvPr id="34" name="矩形 33"/>
          <p:cNvSpPr/>
          <p:nvPr/>
        </p:nvSpPr>
        <p:spPr>
          <a:xfrm>
            <a:off x="1620520" y="2438400"/>
            <a:ext cx="3199765" cy="2451735"/>
          </a:xfrm>
          <a:prstGeom prst="rect">
            <a:avLst/>
          </a:prstGeom>
          <a:gradFill>
            <a:gsLst>
              <a:gs pos="100000">
                <a:srgbClr val="23FFFF">
                  <a:alpha val="20000"/>
                </a:srgbClr>
              </a:gs>
              <a:gs pos="1000">
                <a:srgbClr val="23FFFF">
                  <a:alpha val="0"/>
                </a:srgbClr>
              </a:gs>
            </a:gsLst>
            <a:lin ang="16200000" scaled="0"/>
          </a:gradFill>
          <a:ln w="12700" cap="flat" cmpd="sng" algn="ctr">
            <a:gradFill>
              <a:gsLst>
                <a:gs pos="0">
                  <a:srgbClr val="23FFFF">
                    <a:alpha val="0"/>
                  </a:srgbClr>
                </a:gs>
                <a:gs pos="100000">
                  <a:srgbClr val="23FFFF"/>
                </a:gs>
              </a:gsLst>
              <a:lin ang="16200000" scaled="1"/>
            </a:gradFill>
            <a:prstDash val="solid"/>
            <a:miter lim="800000"/>
          </a:ln>
          <a:effectLst/>
        </p:spPr>
        <p:txBody>
          <a:bodyPr rtlCol="0" anchor="ctr"/>
          <a:lstStyle/>
          <a:p>
            <a:pPr marL="0" marR="0" lvl="0" indent="0" algn="ctr" defTabSz="959485" rtl="0" eaLnBrk="1" fontAlgn="auto" latinLnBrk="0" hangingPunct="1">
              <a:lnSpc>
                <a:spcPct val="100000"/>
              </a:lnSpc>
              <a:spcBef>
                <a:spcPts val="0"/>
              </a:spcBef>
              <a:spcAft>
                <a:spcPts val="0"/>
              </a:spcAft>
              <a:buClrTx/>
              <a:buSzTx/>
              <a:buFontTx/>
              <a:buNone/>
              <a:defRPr/>
            </a:pPr>
            <a:endParaRPr lang="zh-CN">
              <a:solidFill>
                <a:schemeClr val="tx2"/>
              </a:solidFill>
              <a:latin typeface="优设标题黑" panose="00000500000000000000" charset="-122"/>
              <a:ea typeface="优设标题黑" panose="00000500000000000000" charset="-122"/>
              <a:cs typeface="优设标题黑" panose="00000500000000000000" charset="-122"/>
              <a:sym typeface="+mn-ea"/>
            </a:endParaRPr>
          </a:p>
        </p:txBody>
      </p:sp>
      <p:sp>
        <p:nvSpPr>
          <p:cNvPr id="35" name="文本框 34"/>
          <p:cNvSpPr txBox="1"/>
          <p:nvPr/>
        </p:nvSpPr>
        <p:spPr>
          <a:xfrm>
            <a:off x="1881505" y="2743200"/>
            <a:ext cx="2733040" cy="1087755"/>
          </a:xfrm>
          <a:prstGeom prst="rect">
            <a:avLst/>
          </a:prstGeom>
          <a:noFill/>
        </p:spPr>
        <p:txBody>
          <a:bodyPr wrap="square" rtlCol="0">
            <a:spAutoFit/>
          </a:bodyPr>
          <a:lstStyle/>
          <a:p>
            <a:pPr indent="0" fontAlgn="auto">
              <a:lnSpc>
                <a:spcPct val="120000"/>
              </a:lnSpc>
            </a:pPr>
            <a:r>
              <a:rPr lang="zh-CN" altLang="en-US" dirty="0">
                <a:solidFill>
                  <a:schemeClr val="tx2"/>
                </a:solidFill>
                <a:latin typeface="华文中宋" panose="02010600040101010101" charset="-122"/>
                <a:ea typeface="华文中宋" panose="02010600040101010101" charset="-122"/>
                <a:cs typeface="华文中宋" panose="02010600040101010101" charset="-122"/>
              </a:rPr>
              <a:t>盯防（发现识别施工器械）、随工（带领支援/施工等人员到基站）</a:t>
            </a:r>
            <a:r>
              <a:rPr lang="en-US" altLang="zh-CN" dirty="0">
                <a:solidFill>
                  <a:schemeClr val="tx2"/>
                </a:solidFill>
                <a:latin typeface="华文中宋" panose="02010600040101010101" charset="-122"/>
                <a:ea typeface="华文中宋" panose="02010600040101010101" charset="-122"/>
                <a:cs typeface="华文中宋" panose="02010600040101010101" charset="-122"/>
              </a:rPr>
              <a:t>……</a:t>
            </a:r>
          </a:p>
        </p:txBody>
      </p:sp>
    </p:spTree>
  </p:cSld>
  <p:clrMapOvr>
    <a:masterClrMapping/>
  </p:clrMapOvr>
  <mc:AlternateContent xmlns:mc="http://schemas.openxmlformats.org/markup-compatibility/2006" xmlns:p14="http://schemas.microsoft.com/office/powerpoint/2010/main">
    <mc:Choice Requires="p14">
      <p:transition spd="slow" p14:dur="800" advClick="0"/>
    </mc:Choice>
    <mc:Fallback xmlns="">
      <p:transition spd="slow" advClick="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WE5ZmZlMGM0Yjk5NzM2YmU3NTM0YjZhZmIyMThjZWUifQ=="/>
  <p:tag name="FULLTEXTBEAUTIFYED"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PA" val="v5.2.4"/>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39"/>
  <p:tag name="KSO_WM_UNIT_LAYERLEVEL" val="1_1"/>
  <p:tag name="KSO_WM_TAG_VERSION" val="3.0"/>
  <p:tag name="KSO_WM_UNIT_TYPE" val="l_i"/>
  <p:tag name="KSO_WM_DIAGRAM_VERSION" val="3"/>
  <p:tag name="KSO_WM_DIAGRAM_COLOR_TRICK" val="1"/>
  <p:tag name="KSO_WM_DIAGRAM_COLOR_TEXT_CAN_REMOVE" val="n"/>
  <p:tag name="KSO_WM_DIAGRAM_MAX_ITEMCNT" val="6"/>
  <p:tag name="KSO_WM_DIAGRAM_MIN_ITEMCNT" val="2"/>
  <p:tag name="KSO_WM_DIAGRAM_VIRTUALLY_FRAME" val="{&quot;height&quot;:340.5,&quot;left&quot;:42.65001220703125,&quot;top&quot;:142.76645669291338,&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85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ID" val="diagram20231439_2*l_i*1_9"/>
  <p:tag name="KSO_WM_UNIT_INDEX" val="1_9"/>
  <p:tag name="KSO_WM_DIAGRAM_GROUP_CODE" val="l1-1"/>
  <p:tag name="KSO_WM_UNIT_TEXT_FILL_FORE_SCHEMECOLOR_INDEX" val="2"/>
  <p:tag name="KSO_WM_UNIT_TEXT_FILL_TYPE" val="1"/>
  <p:tag name="KSO_WM_UNIT_USESOURCEFORMAT_APPLY"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39"/>
  <p:tag name="KSO_WM_UNIT_LAYERLEVEL" val="1_1"/>
  <p:tag name="KSO_WM_TAG_VERSION" val="3.0"/>
  <p:tag name="KSO_WM_UNIT_TYPE" val="l_i"/>
  <p:tag name="KSO_WM_DIAGRAM_VERSION" val="3"/>
  <p:tag name="KSO_WM_DIAGRAM_COLOR_TRICK" val="1"/>
  <p:tag name="KSO_WM_DIAGRAM_COLOR_TEXT_CAN_REMOVE" val="n"/>
  <p:tag name="KSO_WM_DIAGRAM_MAX_ITEMCNT" val="6"/>
  <p:tag name="KSO_WM_DIAGRAM_MIN_ITEMCNT" val="2"/>
  <p:tag name="KSO_WM_DIAGRAM_VIRTUALLY_FRAME" val="{&quot;height&quot;:340.5,&quot;left&quot;:42.65001220703125,&quot;top&quot;:142.76645669291338,&quot;width&quot;:875.5999755859375}"/>
  <p:tag name="KSO_WM_DIAGRAM_COLOR_MATCH_VALUE" val="{&quot;shape&quot;:{&quot;fill&quot;:{&quot;gradient&quot;:[{&quot;brightness&quot;:0,&quot;colorType&quot;:1,&quot;foreColorIndex&quot;:5,&quot;pos&quot;:0,&quot;transparency&quot;:1},{&quot;brightness&quot;:0,&quot;colorType&quot;:1,&quot;foreColorIndex&quot;:5,&quot;pos&quot;:1,&quot;transparency&quot;:0.67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ID" val="diagram20231439_2*l_i*1_1"/>
  <p:tag name="KSO_WM_UNIT_INDEX" val="1_1"/>
  <p:tag name="KSO_WM_DIAGRAM_GROUP_CODE" val="l1-1"/>
  <p:tag name="KSO_WM_UNIT_TEXT_FILL_FORE_SCHEMECOLOR_INDEX" val="14"/>
  <p:tag name="KSO_WM_UNIT_TEXT_FILL_TYPE" val="1"/>
  <p:tag name="KSO_WM_UNIT_USESOURCEFORMAT_APPLY"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39"/>
  <p:tag name="KSO_WM_UNIT_LAYERLEVEL" val="1_1"/>
  <p:tag name="KSO_WM_TAG_VERSION" val="3.0"/>
  <p:tag name="KSO_WM_UNIT_TYPE" val="l_i"/>
  <p:tag name="KSO_WM_DIAGRAM_VERSION" val="3"/>
  <p:tag name="KSO_WM_DIAGRAM_COLOR_TRICK" val="1"/>
  <p:tag name="KSO_WM_DIAGRAM_COLOR_TEXT_CAN_REMOVE" val="n"/>
  <p:tag name="KSO_WM_DIAGRAM_MAX_ITEMCNT" val="6"/>
  <p:tag name="KSO_WM_DIAGRAM_MIN_ITEMCNT" val="2"/>
  <p:tag name="KSO_WM_DIAGRAM_VIRTUALLY_FRAME" val="{&quot;height&quot;:340.5,&quot;left&quot;:42.65001220703125,&quot;top&quot;:142.76645669291338,&quot;width&quot;:875.5999755859375}"/>
  <p:tag name="KSO_WM_DIAGRAM_COLOR_MATCH_VALUE" val="{&quot;shape&quot;:{&quot;fill&quot;:{&quot;gradient&quot;:[{&quot;brightness&quot;:0,&quot;colorType&quot;:1,&quot;foreColorIndex&quot;:5,&quot;pos&quot;:0.10000000149011612,&quot;transparency&quot;:1},{&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ID" val="diagram20231439_2*l_i*1_2"/>
  <p:tag name="KSO_WM_UNIT_INDEX" val="1_2"/>
  <p:tag name="KSO_WM_DIAGRAM_GROUP_CODE" val="l1-1"/>
  <p:tag name="KSO_WM_UNIT_TEXT_FILL_FORE_SCHEMECOLOR_INDEX" val="14"/>
  <p:tag name="KSO_WM_UNIT_TEXT_FILL_TYPE" val="1"/>
  <p:tag name="KSO_WM_UNIT_USESOURCEFORMAT_APPLY"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39"/>
  <p:tag name="KSO_WM_UNIT_LAYERLEVEL" val="1_1"/>
  <p:tag name="KSO_WM_TAG_VERSION" val="3.0"/>
  <p:tag name="KSO_WM_UNIT_TYPE" val="l_i"/>
  <p:tag name="KSO_WM_DIAGRAM_VERSION" val="3"/>
  <p:tag name="KSO_WM_DIAGRAM_COLOR_TRICK" val="1"/>
  <p:tag name="KSO_WM_DIAGRAM_COLOR_TEXT_CAN_REMOVE" val="n"/>
  <p:tag name="KSO_WM_DIAGRAM_MAX_ITEMCNT" val="6"/>
  <p:tag name="KSO_WM_DIAGRAM_MIN_ITEMCNT" val="2"/>
  <p:tag name="KSO_WM_DIAGRAM_VIRTUALLY_FRAME" val="{&quot;height&quot;:340.5,&quot;left&quot;:42.65001220703125,&quot;top&quot;:142.76645669291338,&quot;width&quot;:875.59997558593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6000000238418579},{&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439_2*l_i*1_3"/>
  <p:tag name="KSO_WM_UNIT_INDEX" val="1_3"/>
  <p:tag name="KSO_WM_DIAGRAM_GROUP_CODE" val="l1-1"/>
  <p:tag name="KSO_WM_UNIT_LINE_FORE_SCHEMECOLOR_INDEX" val="5"/>
  <p:tag name="KSO_WM_UNIT_TEXT_FILL_FORE_SCHEMECOLOR_INDEX" val="2"/>
  <p:tag name="KSO_WM_UNIT_TEXT_FILL_TYPE" val="1"/>
  <p:tag name="KSO_WM_UNIT_USESOURCEFORMAT_APPLY"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39"/>
  <p:tag name="KSO_WM_UNIT_LAYERLEVEL" val="1_1"/>
  <p:tag name="KSO_WM_TAG_VERSION" val="3.0"/>
  <p:tag name="KSO_WM_UNIT_TYPE" val="l_i"/>
  <p:tag name="KSO_WM_DIAGRAM_VERSION" val="3"/>
  <p:tag name="KSO_WM_DIAGRAM_COLOR_TRICK" val="1"/>
  <p:tag name="KSO_WM_DIAGRAM_COLOR_TEXT_CAN_REMOVE" val="n"/>
  <p:tag name="KSO_WM_DIAGRAM_MAX_ITEMCNT" val="6"/>
  <p:tag name="KSO_WM_DIAGRAM_MIN_ITEMCNT" val="2"/>
  <p:tag name="KSO_WM_DIAGRAM_VIRTUALLY_FRAME" val="{&quot;height&quot;:340.5,&quot;left&quot;:42.65001220703125,&quot;top&quot;:142.76645669291338,&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7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ID" val="diagram20231439_2*l_i*1_4"/>
  <p:tag name="KSO_WM_UNIT_INDEX" val="1_4"/>
  <p:tag name="KSO_WM_DIAGRAM_GROUP_CODE" val="l1-1"/>
  <p:tag name="KSO_WM_UNIT_TEXT_FILL_FORE_SCHEMECOLOR_INDEX" val="2"/>
  <p:tag name="KSO_WM_UNIT_TEXT_FILL_TYPE" val="1"/>
  <p:tag name="KSO_WM_UNIT_USESOURCEFORMAT_APPLY"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39"/>
  <p:tag name="KSO_WM_UNIT_LAYERLEVEL" val="1_1"/>
  <p:tag name="KSO_WM_TAG_VERSION" val="3.0"/>
  <p:tag name="KSO_WM_UNIT_TYPE" val="l_i"/>
  <p:tag name="KSO_WM_DIAGRAM_VERSION" val="3"/>
  <p:tag name="KSO_WM_DIAGRAM_COLOR_TRICK" val="1"/>
  <p:tag name="KSO_WM_DIAGRAM_COLOR_TEXT_CAN_REMOVE" val="n"/>
  <p:tag name="KSO_WM_DIAGRAM_MAX_ITEMCNT" val="6"/>
  <p:tag name="KSO_WM_DIAGRAM_MIN_ITEMCNT" val="2"/>
  <p:tag name="KSO_WM_DIAGRAM_VIRTUALLY_FRAME" val="{&quot;height&quot;:340.5,&quot;left&quot;:42.65001220703125,&quot;top&quot;:142.76645669291338,&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7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ID" val="diagram20231439_2*l_i*1_5"/>
  <p:tag name="KSO_WM_UNIT_INDEX" val="1_5"/>
  <p:tag name="KSO_WM_DIAGRAM_GROUP_CODE" val="l1-1"/>
  <p:tag name="KSO_WM_UNIT_TEXT_FILL_FORE_SCHEMECOLOR_INDEX" val="2"/>
  <p:tag name="KSO_WM_UNIT_TEXT_FILL_TYPE" val="1"/>
  <p:tag name="KSO_WM_UNIT_USESOURCEFORMAT_APPLY"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39"/>
  <p:tag name="KSO_WM_UNIT_LAYERLEVEL" val="1_1"/>
  <p:tag name="KSO_WM_TAG_VERSION" val="3.0"/>
  <p:tag name="KSO_WM_UNIT_TYPE" val="l_i"/>
  <p:tag name="KSO_WM_DIAGRAM_VERSION" val="3"/>
  <p:tag name="KSO_WM_DIAGRAM_COLOR_TRICK" val="1"/>
  <p:tag name="KSO_WM_DIAGRAM_COLOR_TEXT_CAN_REMOVE" val="n"/>
  <p:tag name="KSO_WM_DIAGRAM_MAX_ITEMCNT" val="6"/>
  <p:tag name="KSO_WM_DIAGRAM_MIN_ITEMCNT" val="2"/>
  <p:tag name="KSO_WM_DIAGRAM_VIRTUALLY_FRAME" val="{&quot;height&quot;:340.5,&quot;left&quot;:42.65001220703125,&quot;top&quot;:142.76645669291338,&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7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ID" val="diagram20231439_2*l_i*1_6"/>
  <p:tag name="KSO_WM_UNIT_INDEX" val="1_6"/>
  <p:tag name="KSO_WM_DIAGRAM_GROUP_CODE" val="l1-1"/>
  <p:tag name="KSO_WM_UNIT_TEXT_FILL_FORE_SCHEMECOLOR_INDEX" val="2"/>
  <p:tag name="KSO_WM_UNIT_TEXT_FILL_TYPE" val="1"/>
  <p:tag name="KSO_WM_UNIT_USESOURCEFORMAT_APPLY" val="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39"/>
  <p:tag name="KSO_WM_UNIT_LAYERLEVEL" val="1_1"/>
  <p:tag name="KSO_WM_TAG_VERSION" val="3.0"/>
  <p:tag name="KSO_WM_UNIT_TYPE" val="l_i"/>
  <p:tag name="KSO_WM_DIAGRAM_VERSION" val="3"/>
  <p:tag name="KSO_WM_DIAGRAM_COLOR_TRICK" val="1"/>
  <p:tag name="KSO_WM_DIAGRAM_COLOR_TEXT_CAN_REMOVE" val="n"/>
  <p:tag name="KSO_WM_DIAGRAM_MAX_ITEMCNT" val="6"/>
  <p:tag name="KSO_WM_DIAGRAM_MIN_ITEMCNT" val="2"/>
  <p:tag name="KSO_WM_DIAGRAM_VIRTUALLY_FRAME" val="{&quot;height&quot;:340.5,&quot;left&quot;:42.65001220703125,&quot;top&quot;:142.76645669291338,&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7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ID" val="diagram20231439_2*l_i*1_7"/>
  <p:tag name="KSO_WM_UNIT_INDEX" val="1_7"/>
  <p:tag name="KSO_WM_DIAGRAM_GROUP_CODE" val="l1-1"/>
  <p:tag name="KSO_WM_UNIT_TEXT_FILL_FORE_SCHEMECOLOR_INDEX" val="2"/>
  <p:tag name="KSO_WM_UNIT_TEXT_FILL_TYPE" val="1"/>
  <p:tag name="KSO_WM_UNIT_USESOURCEFORMAT_APPLY"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39"/>
  <p:tag name="KSO_WM_UNIT_LAYERLEVEL" val="1_1"/>
  <p:tag name="KSO_WM_TAG_VERSION" val="3.0"/>
  <p:tag name="KSO_WM_UNIT_TYPE" val="l_i"/>
  <p:tag name="KSO_WM_DIAGRAM_VERSION" val="3"/>
  <p:tag name="KSO_WM_DIAGRAM_COLOR_TRICK" val="1"/>
  <p:tag name="KSO_WM_DIAGRAM_COLOR_TEXT_CAN_REMOVE" val="n"/>
  <p:tag name="KSO_WM_DIAGRAM_MAX_ITEMCNT" val="6"/>
  <p:tag name="KSO_WM_DIAGRAM_MIN_ITEMCNT" val="2"/>
  <p:tag name="KSO_WM_DIAGRAM_VIRTUALLY_FRAME" val="{&quot;height&quot;:340.5,&quot;left&quot;:42.65001220703125,&quot;top&quot;:142.76645669291338,&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85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ID" val="diagram20231439_2*l_i*1_8"/>
  <p:tag name="KSO_WM_UNIT_INDEX" val="1_8"/>
  <p:tag name="KSO_WM_DIAGRAM_GROUP_CODE" val="l1-1"/>
  <p:tag name="KSO_WM_UNIT_TEXT_FILL_FORE_SCHEMECOLOR_INDEX" val="2"/>
  <p:tag name="KSO_WM_UNIT_TEXT_FILL_TYPE" val="1"/>
  <p:tag name="KSO_WM_UNIT_USESOURCEFORMAT_APPLY" val="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39"/>
  <p:tag name="KSO_WM_UNIT_LAYERLEVEL" val="1_1"/>
  <p:tag name="KSO_WM_TAG_VERSION" val="3.0"/>
  <p:tag name="KSO_WM_UNIT_TYPE" val="l_i"/>
  <p:tag name="KSO_WM_DIAGRAM_VERSION" val="3"/>
  <p:tag name="KSO_WM_DIAGRAM_COLOR_TRICK" val="1"/>
  <p:tag name="KSO_WM_DIAGRAM_COLOR_TEXT_CAN_REMOVE" val="n"/>
  <p:tag name="KSO_WM_DIAGRAM_MAX_ITEMCNT" val="6"/>
  <p:tag name="KSO_WM_DIAGRAM_MIN_ITEMCNT" val="2"/>
  <p:tag name="KSO_WM_DIAGRAM_VIRTUALLY_FRAME" val="{&quot;height&quot;:340.5,&quot;left&quot;:42.65001220703125,&quot;top&quot;:142.76645669291338,&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ID" val="diagram20231439_2*l_i*1_10"/>
  <p:tag name="KSO_WM_UNIT_INDEX" val="1_10"/>
  <p:tag name="KSO_WM_DIAGRAM_GROUP_CODE" val="l1-1"/>
  <p:tag name="KSO_WM_UNIT_TEXT_FILL_FORE_SCHEMECOLOR_INDEX" val="2"/>
  <p:tag name="KSO_WM_UNIT_TEXT_FILL_TYPE" val="1"/>
  <p:tag name="KSO_WM_UNIT_USESOURCEFORMAT_APPLY" val="1"/>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39"/>
  <p:tag name="KSO_WM_UNIT_LAYERLEVEL" val="1_1"/>
  <p:tag name="KSO_WM_TAG_VERSION" val="3.0"/>
  <p:tag name="KSO_WM_UNIT_TYPE" val="l_i"/>
  <p:tag name="KSO_WM_DIAGRAM_VERSION" val="3"/>
  <p:tag name="KSO_WM_DIAGRAM_COLOR_TRICK" val="1"/>
  <p:tag name="KSO_WM_DIAGRAM_COLOR_TEXT_CAN_REMOVE" val="n"/>
  <p:tag name="KSO_WM_DIAGRAM_MAX_ITEMCNT" val="6"/>
  <p:tag name="KSO_WM_DIAGRAM_MIN_ITEMCNT" val="2"/>
  <p:tag name="KSO_WM_DIAGRAM_VIRTUALLY_FRAME" val="{&quot;height&quot;:340.5,&quot;left&quot;:42.65001220703125,&quot;top&quot;:142.76645669291338,&quot;width&quot;:875.5999755859375}"/>
  <p:tag name="KSO_WM_DIAGRAM_COLOR_MATCH_VALUE" val="{&quot;shape&quot;:{&quot;fill&quot;:{&quot;gradient&quot;:[{&quot;brightness&quot;:-0.25,&quot;colorType&quot;:1,&quot;foreColorIndex&quot;:5,&quot;pos&quot;:0,&quot;transparency&quot;:0},{&quot;brightness&quot;:0.4000000059604645,&quot;colorType&quot;:1,&quot;foreColorIndex&quot;:5,&quot;pos&quot;:1,&quot;transparency&quot;:0},{&quot;brightness&quot;:0,&quot;colorType&quot;:1,&quot;foreColorIndex&quot;:5,&quot;pos&quot;:0.5699999928474426,&quot;transparency&quot;:0}],&quot;type&quot;:3},&quot;glow&quot;:{&quot;colorType&quot;:0},&quot;line&quot;:{&quot;type&quot;:0},&quot;shadow&quot;:{&quot;brightness&quot;:0,&quot;colorType&quot;:1,&quot;foreColorIndex&quot;:5,&quot;transparency&quot;:0.7300000190734863},&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ID" val="diagram20231439_2*l_i*1_11"/>
  <p:tag name="KSO_WM_UNIT_INDEX" val="1_11"/>
  <p:tag name="KSO_WM_DIAGRAM_GROUP_CODE" val="l1-1"/>
  <p:tag name="KSO_WM_UNIT_SHADOW_SCHEMECOLOR_INDEX" val="5"/>
  <p:tag name="KSO_WM_UNIT_USESOURCEFORMAT_APPLY" val="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39"/>
  <p:tag name="KSO_WM_UNIT_LAYERLEVEL" val="1_1"/>
  <p:tag name="KSO_WM_TAG_VERSION" val="3.0"/>
  <p:tag name="KSO_WM_UNIT_TYPE" val="l_i"/>
  <p:tag name="KSO_WM_DIAGRAM_VERSION" val="3"/>
  <p:tag name="KSO_WM_DIAGRAM_COLOR_TRICK" val="1"/>
  <p:tag name="KSO_WM_DIAGRAM_COLOR_TEXT_CAN_REMOVE" val="n"/>
  <p:tag name="KSO_WM_DIAGRAM_MAX_ITEMCNT" val="6"/>
  <p:tag name="KSO_WM_DIAGRAM_MIN_ITEMCNT" val="2"/>
  <p:tag name="KSO_WM_DIAGRAM_VIRTUALLY_FRAME" val="{&quot;height&quot;:340.5,&quot;left&quot;:42.65001220703125,&quot;top&quot;:142.76645669291338,&quot;width&quot;:875.599975585937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7300000190734863},&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ID" val="diagram20231439_2*l_i*1_12"/>
  <p:tag name="KSO_WM_UNIT_INDEX" val="1_12"/>
  <p:tag name="KSO_WM_DIAGRAM_GROUP_CODE" val="l1-1"/>
  <p:tag name="KSO_WM_UNIT_LINE_FILL_TYPE" val="2"/>
  <p:tag name="KSO_WM_UNIT_SHADOW_SCHEMECOLOR_INDEX" val="5"/>
  <p:tag name="KSO_WM_UNIT_USESOURCEFORMAT_APPLY"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39"/>
  <p:tag name="KSO_WM_UNIT_LAYERLEVEL" val="1_1"/>
  <p:tag name="KSO_WM_TAG_VERSION" val="3.0"/>
  <p:tag name="KSO_WM_UNIT_TYPE" val="l_i"/>
  <p:tag name="KSO_WM_DIAGRAM_VERSION" val="3"/>
  <p:tag name="KSO_WM_DIAGRAM_COLOR_TRICK" val="1"/>
  <p:tag name="KSO_WM_DIAGRAM_COLOR_TEXT_CAN_REMOVE" val="n"/>
  <p:tag name="KSO_WM_DIAGRAM_MAX_ITEMCNT" val="6"/>
  <p:tag name="KSO_WM_DIAGRAM_MIN_ITEMCNT" val="2"/>
  <p:tag name="KSO_WM_DIAGRAM_VIRTUALLY_FRAME" val="{&quot;height&quot;:340.5,&quot;left&quot;:42.65001220703125,&quot;top&quot;:142.76645669291338,&quot;width&quot;:875.59997558593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6000000238418579},{&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439_2*l_i*1_13"/>
  <p:tag name="KSO_WM_UNIT_INDEX" val="1_13"/>
  <p:tag name="KSO_WM_DIAGRAM_GROUP_CODE" val="l1-1"/>
  <p:tag name="KSO_WM_UNIT_LINE_FORE_SCHEMECOLOR_INDEX" val="5"/>
  <p:tag name="KSO_WM_UNIT_TEXT_FILL_FORE_SCHEMECOLOR_INDEX" val="2"/>
  <p:tag name="KSO_WM_UNIT_TEXT_FILL_TYPE" val="1"/>
  <p:tag name="KSO_WM_UNIT_USESOURCEFORMAT_APPLY"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PA" val="v5.2.4"/>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PA" val="v5.2.4"/>
</p:tagLst>
</file>

<file path=ppt/tags/tag41.xml><?xml version="1.0" encoding="utf-8"?>
<p:tagLst xmlns:a="http://schemas.openxmlformats.org/drawingml/2006/main" xmlns:r="http://schemas.openxmlformats.org/officeDocument/2006/relationships" xmlns:p="http://schemas.openxmlformats.org/presentationml/2006/main">
  <p:tag name="PA" val="v5.2.4"/>
</p:tagLst>
</file>

<file path=ppt/tags/tag42.xml><?xml version="1.0" encoding="utf-8"?>
<p:tagLst xmlns:a="http://schemas.openxmlformats.org/drawingml/2006/main" xmlns:r="http://schemas.openxmlformats.org/officeDocument/2006/relationships" xmlns:p="http://schemas.openxmlformats.org/presentationml/2006/main">
  <p:tag name="PA" val="v5.2.4"/>
</p:tagLst>
</file>

<file path=ppt/tags/tag43.xml><?xml version="1.0" encoding="utf-8"?>
<p:tagLst xmlns:a="http://schemas.openxmlformats.org/drawingml/2006/main" xmlns:r="http://schemas.openxmlformats.org/officeDocument/2006/relationships" xmlns:p="http://schemas.openxmlformats.org/presentationml/2006/main">
  <p:tag name="PA" val="v5.2.4"/>
</p:tagLst>
</file>

<file path=ppt/tags/tag44.xml><?xml version="1.0" encoding="utf-8"?>
<p:tagLst xmlns:a="http://schemas.openxmlformats.org/drawingml/2006/main" xmlns:r="http://schemas.openxmlformats.org/officeDocument/2006/relationships" xmlns:p="http://schemas.openxmlformats.org/presentationml/2006/main">
  <p:tag name="PA" val="v5.2.4"/>
</p:tagLst>
</file>

<file path=ppt/tags/tag45.xml><?xml version="1.0" encoding="utf-8"?>
<p:tagLst xmlns:a="http://schemas.openxmlformats.org/drawingml/2006/main" xmlns:r="http://schemas.openxmlformats.org/officeDocument/2006/relationships" xmlns:p="http://schemas.openxmlformats.org/presentationml/2006/main">
  <p:tag name="PA" val="v5.2.4"/>
</p:tagLst>
</file>

<file path=ppt/tags/tag46.xml><?xml version="1.0" encoding="utf-8"?>
<p:tagLst xmlns:a="http://schemas.openxmlformats.org/drawingml/2006/main" xmlns:r="http://schemas.openxmlformats.org/officeDocument/2006/relationships" xmlns:p="http://schemas.openxmlformats.org/presentationml/2006/main">
  <p:tag name="PA" val="v5.2.4"/>
</p:tagLst>
</file>

<file path=ppt/tags/tag47.xml><?xml version="1.0" encoding="utf-8"?>
<p:tagLst xmlns:a="http://schemas.openxmlformats.org/drawingml/2006/main" xmlns:r="http://schemas.openxmlformats.org/officeDocument/2006/relationships" xmlns:p="http://schemas.openxmlformats.org/presentationml/2006/main">
  <p:tag name="PA" val="v5.2.4"/>
</p:tagLst>
</file>

<file path=ppt/tags/tag48.xml><?xml version="1.0" encoding="utf-8"?>
<p:tagLst xmlns:a="http://schemas.openxmlformats.org/drawingml/2006/main" xmlns:r="http://schemas.openxmlformats.org/officeDocument/2006/relationships" xmlns:p="http://schemas.openxmlformats.org/presentationml/2006/main">
  <p:tag name="PA" val="v5.2.4"/>
</p:tagLst>
</file>

<file path=ppt/tags/tag49.xml><?xml version="1.0" encoding="utf-8"?>
<p:tagLst xmlns:a="http://schemas.openxmlformats.org/drawingml/2006/main" xmlns:r="http://schemas.openxmlformats.org/officeDocument/2006/relationships" xmlns:p="http://schemas.openxmlformats.org/presentationml/2006/main">
  <p:tag name="PA" val="v5.2.4"/>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heme/theme1.xml><?xml version="1.0" encoding="utf-8"?>
<a:theme xmlns:a="http://schemas.openxmlformats.org/drawingml/2006/main" name="2_Office Theme">
  <a:themeElements>
    <a:clrScheme name="Office">
      <a:dk1>
        <a:srgbClr val="C9B44B"/>
      </a:dk1>
      <a:lt1>
        <a:srgbClr val="1E0E01"/>
      </a:lt1>
      <a:dk2>
        <a:srgbClr val="FFFFFF"/>
      </a:dk2>
      <a:lt2>
        <a:srgbClr val="000000"/>
      </a:lt2>
      <a:accent1>
        <a:srgbClr val="C9B67E"/>
      </a:accent1>
      <a:accent2>
        <a:srgbClr val="C29844"/>
      </a:accent2>
      <a:accent3>
        <a:srgbClr val="B37B04"/>
      </a:accent3>
      <a:accent4>
        <a:srgbClr val="D18343"/>
      </a:accent4>
      <a:accent5>
        <a:srgbClr val="D49433"/>
      </a:accent5>
      <a:accent6>
        <a:srgbClr val="DFCE9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华文中宋"/>
        <a:font script="Hebr" typeface="华文中宋"/>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华文中宋"/>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83000">
              <a:srgbClr val="C5B049">
                <a:alpha val="30000"/>
              </a:srgbClr>
            </a:gs>
            <a:gs pos="45000">
              <a:srgbClr val="C5B049">
                <a:alpha val="0"/>
              </a:srgbClr>
            </a:gs>
          </a:gsLst>
          <a:lin ang="5400000" scaled="0"/>
        </a:gradFill>
        <a:ln w="12700" cap="flat" cmpd="sng" algn="ctr">
          <a:noFill/>
          <a:prstDash val="solid"/>
          <a:miter lim="800000"/>
        </a:ln>
      </a:spPr>
      <a:bodyPr rtlCol="0" anchor="ctr"/>
      <a:lstStyle>
        <a:defPPr marL="0" marR="0" lvl="0" indent="0" algn="ctr" defTabSz="959485" rtl="0" eaLnBrk="1" fontAlgn="auto" latinLnBrk="0" hangingPunct="1">
          <a:lnSpc>
            <a:spcPct val="100000"/>
          </a:lnSpc>
          <a:spcBef>
            <a:spcPts val="0"/>
          </a:spcBef>
          <a:spcAft>
            <a:spcPts val="0"/>
          </a:spcAft>
          <a:buClrTx/>
          <a:buSzTx/>
          <a:buFontTx/>
          <a:buNone/>
          <a:defRPr/>
        </a:defPPr>
      </a:lstStyle>
    </a:spDef>
    <a:lnDef>
      <a:spPr/>
      <a:bodyPr/>
      <a:lstStyle/>
      <a:style>
        <a:lnRef idx="2">
          <a:schemeClr val="accent1"/>
        </a:lnRef>
        <a:fillRef idx="0">
          <a:srgbClr val="FFFFFF"/>
        </a:fillRef>
        <a:effectRef idx="0">
          <a:srgbClr val="FFFFFF"/>
        </a:effectRef>
        <a:fontRef idx="minor">
          <a:schemeClr val="tx1"/>
        </a:fontRef>
      </a:style>
    </a:lnDef>
    <a:txDef>
      <a:spPr>
        <a:noFill/>
      </a:spPr>
      <a:bodyPr wrap="square" rtlCol="0">
        <a:spAutoFit/>
      </a:bodyPr>
      <a:lstStyle>
        <a:defPPr algn="ctr">
          <a:defRPr lang="en-US" altLang="zh-CN" b="1" dirty="0">
            <a:ln>
              <a:gradFill>
                <a:gsLst>
                  <a:gs pos="0">
                    <a:srgbClr val="23FFFF"/>
                  </a:gs>
                  <a:gs pos="100000">
                    <a:srgbClr val="23FFFF"/>
                  </a:gs>
                </a:gsLst>
                <a:lin ang="5400000" scaled="1"/>
              </a:gradFill>
            </a:ln>
            <a:noFill/>
            <a:latin typeface="华文中宋" panose="02010600040101010101" charset="-122"/>
            <a:ea typeface="华文中宋" panose="02010600040101010101" charset="-122"/>
            <a:cs typeface="阿里巴巴普惠体" panose="00020600040101010101" pitchFamily="18"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华文中宋"/>
        <a:font script="Hebr" typeface="华文中宋"/>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华文中宋"/>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华文中宋"/>
        <a:font script="Hebr" typeface="华文中宋"/>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华文中宋"/>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686</Words>
  <Application>Microsoft Office PowerPoint</Application>
  <PresentationFormat>宽屏</PresentationFormat>
  <Paragraphs>161</Paragraphs>
  <Slides>21</Slides>
  <Notes>21</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21</vt:i4>
      </vt:variant>
    </vt:vector>
  </HeadingPairs>
  <TitlesOfParts>
    <vt:vector size="45" baseType="lpstr">
      <vt:lpstr>DIN</vt:lpstr>
      <vt:lpstr>Helvetica Neue</vt:lpstr>
      <vt:lpstr>HelveticaExt-Normal</vt:lpstr>
      <vt:lpstr>OPPOSans H</vt:lpstr>
      <vt:lpstr>Roboto</vt:lpstr>
      <vt:lpstr>Roboto Bold</vt:lpstr>
      <vt:lpstr>Roboto Regular</vt:lpstr>
      <vt:lpstr>Source Han Sans Normal</vt:lpstr>
      <vt:lpstr>阿里巴巴普惠体</vt:lpstr>
      <vt:lpstr>阿里巴巴普惠体 Medium</vt:lpstr>
      <vt:lpstr>等线</vt:lpstr>
      <vt:lpstr>汉仪旗黑-55简</vt:lpstr>
      <vt:lpstr>华文中宋</vt:lpstr>
      <vt:lpstr>思源黑体 CN Bold</vt:lpstr>
      <vt:lpstr>思源黑体 CN Light</vt:lpstr>
      <vt:lpstr>思源黑体 CN Regular</vt:lpstr>
      <vt:lpstr>宋体</vt:lpstr>
      <vt:lpstr>微软雅黑</vt:lpstr>
      <vt:lpstr>优设标题黑</vt:lpstr>
      <vt:lpstr>字魂143号-正酷超级黑</vt:lpstr>
      <vt:lpstr>Arial</vt:lpstr>
      <vt:lpstr>Calibri</vt:lpstr>
      <vt:lpstr>Helvetica</vt:lpstr>
      <vt:lpstr>2_Office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yd</dc:creator>
  <cp:lastModifiedBy>敬敬</cp:lastModifiedBy>
  <cp:revision>511</cp:revision>
  <dcterms:created xsi:type="dcterms:W3CDTF">2006-08-16T00:00:00Z</dcterms:created>
  <dcterms:modified xsi:type="dcterms:W3CDTF">2024-06-05T01:48:43Z</dcterms:modified>
</cp:coreProperties>
</file>

<file path=docProps/custom.xml><?xml version="1.0" encoding="utf-8"?>
<op:Properties xmlns:vt="http://schemas.openxmlformats.org/officeDocument/2006/docPropsVTypes" xmlns:op="http://schemas.openxmlformats.org/officeDocument/2006/custom-properties">
  <op:property fmtid="{D5CDD505-2E9C-101B-9397-08002B2CF9AE}" pid="2" name="_IPGFID">
    <vt:lpwstr>[DocID]=9C328ED3-43F2-4B0D-876F-17E87F1A2109</vt:lpwstr>
  </op:property>
  <op:property fmtid="{D5CDD505-2E9C-101B-9397-08002B2CF9AE}" pid="3" name="_IPGFLOW_P-BBDA_E-1_FP-1_SP-1_CV-FD972740_CN-4C2460BC">
    <vt:lpwstr>WpHHmb705raARDUG51EvMH4mXS6sIroK11dBtpVcg4KhLgAVRxEV9vZqStftIQwtEsIRPzPlo49viQD65wMl/6w77RcZnvVUe12VDo0Nj5824Qq9fuP0AAYXfMHzk1ckFUBop2koyNtXYxSEV5Wa2snsNWId5OFiMRka/pwTGq7938G6Z+eASXWt+kH8hjn0P8nZONwLlvWo9lnV/0ApNAtxQ8uFV9PVT5cOOj61KNsJeFJg/fajlp8Gr9C2a0S</vt:lpwstr>
  </op:property>
  <op:property fmtid="{D5CDD505-2E9C-101B-9397-08002B2CF9AE}" pid="4" name="_IPGFLOW_P-BBDA_E-1_FP-1_SP-2_CV-4B2C8CE8_CN-1E64F904">
    <vt:lpwstr>CyVwL/BgrpeazBpZB3EUAUW/kOh/B2IdkejI9hiYDFOZy+56zufCczOGAi26yzBjvl5+UBYo6sTRGrtYC8xBAtlOiaumdvoRlcHq+ORqt4OyWcJHmaMZJ0Xt+YQh7PvhH</vt:lpwstr>
  </op:property>
  <op:property fmtid="{D5CDD505-2E9C-101B-9397-08002B2CF9AE}" pid="5" name="_IPGFLOW_P-BBDA_E-0_FP-1_CV-1748F583_CN-6F9CB783">
    <vt:lpwstr>DPSPMK|3|384|2|0</vt:lpwstr>
  </op:property>
  <op:property fmtid="{D5CDD505-2E9C-101B-9397-08002B2CF9AE}" pid="6" name="_IPGFLOW_P-BBDA_E-1_FP-2_SP-1_CV-3DC73AD6_CN-C637A3C9">
    <vt:lpwstr>WpHHmb705raARDUG51EvMM05rbDPCONnBn8SrU4dlr4d5Mfg2+BoMSfUvOTop4BpIXvBUuoXJMnCZ00iYyu7cAdfoEkAz4M3VjKhiWXeNLw8YFv0s0KNsxHZyo0t+eIIQISS1x0znVEUJMoV1BEex3yuEhlFfp2mnPBT04PcQiQu0egc2/DUSvH9JPowPBLnuc7gSmyiNsST7bP6lONIVWe7ybR/T3ilzMPkt3JqN3V1vI9g6RXebe0ZT6frnae</vt:lpwstr>
  </op:property>
  <op:property fmtid="{D5CDD505-2E9C-101B-9397-08002B2CF9AE}" pid="7" name="_IPGFLOW_P-BBDA_E-1_FP-2_SP-2_CV-2F049220_CN-43D29627">
    <vt:lpwstr>0Kog5JT5eAQoYyxag/9DP0JXdMrGAmr/g4Y9Uun5ZM+B7Gpxu2VTEV9aRzOFdDlrws6AVnM/Kgjm0gunAebmPu4c79g+kHkUpqemiVC2yn1BCent49wDAkTYJSIsQ9EoS</vt:lpwstr>
  </op:property>
  <op:property fmtid="{D5CDD505-2E9C-101B-9397-08002B2CF9AE}" pid="8" name="_IPGFLOW_P-BBDA_E-0_FP-2_CV-1748F583_CN-D256DB4D">
    <vt:lpwstr>DPSPMK|3|384|2|0</vt:lpwstr>
  </op:property>
  <op:property fmtid="{D5CDD505-2E9C-101B-9397-08002B2CF9AE}" pid="9" name="_IPGFLOW_P-BBDA_E-1_FP-3_SP-1_CV-953F8453_CN-FE5F8743">
    <vt:lpwstr>WpHHmb705raARDUG51EvMIljurZf8Mbd3X1DPRD2AdWGTT+MdhYzd6ft/v9s6fbPeiCi6jNp4RELGVONSw7xWQWB+moYVhYIBpe9/IbKcGthZIVspvDW28Bls5w/xsirLIVZ4hjTkqKfVd9OcYG2bpttfyiXzKWp2qvVp7Rzh/oSFjC3tEg0IK2xo7hisuH+iiWa9IbxiYxpp3UJBAZutylsJ5YKGWqOmOiJBglVYwgfRc7TYGpDzJrpoUZzBh1</vt:lpwstr>
  </op:property>
  <op:property fmtid="{D5CDD505-2E9C-101B-9397-08002B2CF9AE}" pid="10" name="_IPGFLOW_P-BBDA_E-1_FP-3_SP-2_CV-36CAC4D8_CN-47778AAB">
    <vt:lpwstr>bLtwoVkdh0pJxygwfwZE6Gofpk2VY/tV+8QM7aQUBuCpV3aqwUXW17BO9YLmTqU1rYirdie2fZhno+A9X59be7HugSV5HEgqe+ekvPgh3AyIRWgfxwXVtCNqI1VLQpR9x4OCNYArv4SQr2s5dGueLAW5lNe3cJCVHIH4Af+50tTw=</vt:lpwstr>
  </op:property>
  <op:property fmtid="{D5CDD505-2E9C-101B-9397-08002B2CF9AE}" pid="11" name="_IPGFLOW_P-BBDA_E-0_FP-3_CV-B684056A_CN-578670AB">
    <vt:lpwstr>DPSPMK|3|428|2|0</vt:lpwstr>
  </op:property>
  <op:property fmtid="{D5CDD505-2E9C-101B-9397-08002B2CF9AE}" pid="12" name="ICV">
    <vt:lpwstr>E0B3E24C73A0411C90543B0912FAC355_13</vt:lpwstr>
  </op:property>
  <op:property fmtid="{D5CDD505-2E9C-101B-9397-08002B2CF9AE}" pid="13" name="KSOProductBuildVer">
    <vt:lpwstr>2052-12.1.0.16729</vt:lpwstr>
  </op:property>
  <op:property fmtid="{D5CDD505-2E9C-101B-9397-08002B2CF9AE}" pid="14" name="_IPGFLOW_P-BBDA_E-1_FP-4_SP-1_CV-99FEB441_CN-37091164">
    <vt:lpwstr>WpHHmb705raARDUG51EvMN+vPlmrWVhtHY4xQ1J5hVwug4hfyxSCjLxxs9hb+UUZynEUq6+iJb++qp4DYG9ypzk4qQESRBhC5jGesbdXl/Z1bqj+fp7jp/41BtjuM0pSUXeKBBwoFOsvqCBfV2x31HOn7ph6N8LWwmeZ7mPhi2kUF7y4DAF3OzF6ZlHj4AgfEfw972KNXncBzajue14rah1glaVyAXgDz8MKYJc2YEuQn2sPCnwKwtYtgRNKQ+B</vt:lpwstr>
  </op:property>
  <op:property fmtid="{D5CDD505-2E9C-101B-9397-08002B2CF9AE}" pid="15" name="_IPGFLOW_P-BBDA_E-1_FP-4_SP-2_CV-903BC129_CN-1062F221">
    <vt:lpwstr>RnvL299FgleM+cOkGJ3LKZg5+PWh047Ek3w89KGGGwvm0qA2yL2c2epKYTauX00UB/Zsr/QVnN84ybjRNA/768RbI/qgcp7VogXpMFOLot3Zff6wuKSxMfQKtHVbAOAoO</vt:lpwstr>
  </op:property>
  <op:property fmtid="{D5CDD505-2E9C-101B-9397-08002B2CF9AE}" pid="16" name="_IPGFLOW_P-BBDA_E-0_FP-4_CV-1748F583_CN-72B30490">
    <vt:lpwstr>DPSPMK|3|384|2|0</vt:lpwstr>
  </op:property>
  <op:property fmtid="{D5CDD505-2E9C-101B-9397-08002B2CF9AE}" pid="17" name="_IPGFLOW_P-BBDA_E-1_FP-5_SP-1_CV-F08D4EF3_CN-DC9BA314">
    <vt:lpwstr>WpHHmb705raARDUG51EvMCovcb4uFix9+1VZCV/GLMX94+zNUhEb0fCN2858mEW2X1SvcAnczlBZQU7lAafu2DMGpa2IqpG2EhPjwwt/2aXBIlOEBvrq6O9ekYkDNQcHLK1kWqlYJjfjzOWCEuUlGl9/uLDRcK5HviWAVIRw5hpTlXGrAtSm95c7vOkBWTgUKHhVToCgyzaY5EBX6IjHus/uSTWeix9U6pU6ZhxMwMtxQjld0rMKYQMqiBNobpu</vt:lpwstr>
  </op:property>
  <op:property fmtid="{D5CDD505-2E9C-101B-9397-08002B2CF9AE}" pid="18" name="_IPGFLOW_P-BBDA_E-1_FP-5_SP-2_CV-1BFB6B33_CN-FF555CFD">
    <vt:lpwstr>Brnr+oXmVtlo3w6FoiOhBU6G62YYXj2KdHHg/IROcsugEIz9K7eoe3hCtP+IXMf7Lcg2gOm4hSCd2ELfh7TRuf78Ru6yy6c/wvN9E3f97Jvx9Y1TbzQ2195aT2FG1n1/3VBPOZfvf2jQMFgn5YaKhQbQyuMAfjDmaSFKV7mj5FjI=</vt:lpwstr>
  </op:property>
  <op:property fmtid="{D5CDD505-2E9C-101B-9397-08002B2CF9AE}" pid="19" name="_IPGFLOW_P-BBDA_E-0_FP-5_CV-B684056A_CN-F763AF76">
    <vt:lpwstr>DPSPMK|3|428|2|0</vt:lpwstr>
  </op:property>
  <op:property fmtid="{D5CDD505-2E9C-101B-9397-08002B2CF9AE}" pid="20" name="_IPGFLOW_P-BBDA_E-1_FP-6_SP-1_CV-C90A08D9_CN-CE7EDF14">
    <vt:lpwstr>WpHHmb705raARDUG51EvMHHSav7cPjwcAnVDtxG+tjMMY9LLiefLEJAf6mTHDVSaS/31vO38TjzuqudyTn0fVuQnnpNTdUSViZsr9V75bja0KZ5QT6kRNVti/MNnAfAk94QwCv3KIKDDNk8zM7rENYU00WBd0Bj+pe/wvFhXKS2AbZapYqYQHu0np0D2FYG5qfINKOrRj/J1Pdpu73OnzvSHRTmduQ8vu8y+IaV81jYKjcyoyhvpju3Qe7FKHQZ</vt:lpwstr>
  </op:property>
  <op:property fmtid="{D5CDD505-2E9C-101B-9397-08002B2CF9AE}" pid="21" name="_IPGFLOW_P-BBDA_E-1_FP-6_SP-2_CV-59F72DFB_CN-B06143F7">
    <vt:lpwstr>fXP9eBi9fSVnMt3ob5eJcZsP9uTB3dBRwSuwVofz9TNi78Pyaafk3l3OkM3Bi6DffH/zzs7rsf0E+Oo0ef6ASn3nBKqViYX600rSvEVuDREihr80DmUO988yD1oFVtfG7</vt:lpwstr>
  </op:property>
  <op:property fmtid="{D5CDD505-2E9C-101B-9397-08002B2CF9AE}" pid="22" name="_IPGFLOW_P-BBDA_E-0_FP-6_CV-1748F583_CN-12EFB1DB">
    <vt:lpwstr>DPSPMK|3|384|2|0</vt:lpwstr>
  </op:property>
  <op:property fmtid="{D5CDD505-2E9C-101B-9397-08002B2CF9AE}" pid="23" name="_IPGFLOW_P-BBDA_E-1_FP-7_SP-1_CV-17EED800_CN-E7DB8D6A">
    <vt:lpwstr>WpHHmb705raARDUG51EvMAVaPdAdZVyta1hrVrklFb71ueB8q9WJLrch8ZPMDq5fGMy7TA8xK/2Kg50OaUe6nxiJpQXmq3P4EsC91Xq9CRU+3kQ5ngk94EgjThgWLqmvnFtTEfctdEbwSOwpJjG0pmEuiIQpXYoGL8bT1mhwfHAVGMwww5JCFV9uHFJXosUG15/I129NYP6rqZBOaZZFdjpRMjDa2CI6TEprtyZLnoOFKJgxtNlOzrov6xqUSLY</vt:lpwstr>
  </op:property>
  <op:property fmtid="{D5CDD505-2E9C-101B-9397-08002B2CF9AE}" pid="24" name="_IPGFLOW_P-BBDA_E-1_FP-7_SP-2_CV-CDB3DF38_CN-79EA0683">
    <vt:lpwstr>IeyuLZnrFyjv2CedPUPd2QdGeszeudgpQHAxIHoH4PdlkOaznD4JhLaDWRPzAGIkhPFF5DFkfLaAeY4a1MP5eXT+G81Ix8+EQke0nEAUH1SXRlHAw8W431gCSfz4xslE6M8tdDV9lbJo35ShLHNOEfVfztNHx6HU9I3V81p9YWt4=</vt:lpwstr>
  </op:property>
  <op:property fmtid="{D5CDD505-2E9C-101B-9397-08002B2CF9AE}" pid="25" name="_IPGFLOW_P-BBDA_E-0_FP-7_CV-B684056A_CN-973F1A3D">
    <vt:lpwstr>DPSPMK|3|428|2|0</vt:lpwstr>
  </op:property>
  <op:property fmtid="{D5CDD505-2E9C-101B-9397-08002B2CF9AE}" pid="26" name="_IPGFLOW_P-BBDA_E-1_FP-8_SP-1_CV-CF38DA97_CN-7D71D3E7">
    <vt:lpwstr>WpHHmb705raARDUG51EvMEIo9N3UVGwVL/PlxcLlifBFrrmTzO77jn4N8L3xGV2dwKh9CKbaJwNIFewFq8qJ7ZwOsZwy30jFv3wlatcvY+gtzVSMj30Qzjcm+2X4gRh5GMbTrMCSSlpUGkf/XbHfi9uhUMSG1XWQ9CZ/n5gZP7dqmoqTg8hg1vhepl3XJCkcWkRPg5NSJZaBHUiIKMk33pK6R/mgqdxMUyyM+vrqh0MwdJyMSyzXIcEhauv9MNu</vt:lpwstr>
  </op:property>
  <op:property fmtid="{D5CDD505-2E9C-101B-9397-08002B2CF9AE}" pid="27" name="_IPGFLOW_P-BBDA_E-1_FP-8_SP-2_CV-9A3565BF_CN-B91B8142">
    <vt:lpwstr>93i+jdtCsu9sVCd+eA0V3w1rHgM7a0QemdpYaJ+kVSAPgw8Vq1EJ3DKngap3NB3a9S4oRGpze3HFYvkRyRRqDyjxsZ3uEA8fDIqWEH4kxe8C+Hwl5eOAvqTpf3PgcXrux</vt:lpwstr>
  </op:property>
  <op:property fmtid="{D5CDD505-2E9C-101B-9397-08002B2CF9AE}" pid="28" name="_IPGFLOW_P-BBDA_E-0_FP-8_CV-1748F583_CN-E809BD6B">
    <vt:lpwstr>DPSPMK|3|384|2|0</vt:lpwstr>
  </op:property>
  <op:property fmtid="{D5CDD505-2E9C-101B-9397-08002B2CF9AE}" pid="29" name="_IPGFLOW_P-BBDA_E-1_FP-9_SP-1_CV-31D2EC70_CN-F0F434CD">
    <vt:lpwstr>WpHHmb705raARDUG51EvMOgorxL7RSZzwdhh6lMbUUnw5DxeRlaldfyZDS0j3MJPE8iFcdEk9T5idcW/+v7AYDo6+OHBx23UUOhl9Fg/aHynplwaamPArbNUtRRl25WpJ8GLGpxxYapoU7KWoS9iYmCye0fdloh1o1CfCuIMx9RSLykLzkM11G6O35DPnGKHUmo1WED8qD+lYROhlwGu4RbYAZ379aMmCWT6/aGVr1sfcQyeqYPx1jZaV38oqmw</vt:lpwstr>
  </op:property>
  <op:property fmtid="{D5CDD505-2E9C-101B-9397-08002B2CF9AE}" pid="30" name="_IPGFLOW_P-BBDA_E-1_FP-9_SP-2_CV-B935DD50_CN-35E97561">
    <vt:lpwstr>ASONsN3PTCtui3Oo12IXWPNR7oDMErjzTlkRgHN5be5eCe8Mv9yYDkcNgqGZSXTmg+6JHdK3dGAVyD/Uhg1fR6DnXHGtGjc1arwKmUWlxq3ygQ5jgbpyyd/7iCHPv+g98K755q8HY+g0M7gu/hUCnv8iyAm6WSAAkk7mmA2b+NQA=</vt:lpwstr>
  </op:property>
  <op:property fmtid="{D5CDD505-2E9C-101B-9397-08002B2CF9AE}" pid="31" name="_IPGFLOW_P-BBDA_E-0_FP-9_CV-B684056A_CN-6DD9168D">
    <vt:lpwstr>DPSPMK|3|428|2|0</vt:lpwstr>
  </op:property>
  <op:property fmtid="{D5CDD505-2E9C-101B-9397-08002B2CF9AE}" pid="32" name="_IPGFLOW_P-BBDA_E-1_FP-A_SP-1_CV-460BFD14_CN-CE034CF2">
    <vt:lpwstr>WpHHmb705raARDUG51EvMPJuQbLy4C5jUfoZLGHLF72Qmvwq+pmu2TJD40jX4bnhtIrXBV509SXkLHpSXoOphXuwyPzEJT+eBr6O7zlXadn6Zmwq6Ip/CBj9VNM7qifg/ezNrp3c6dHL2yy7V/to7429qcqvlrtFeq/Aixt81LEecf2bnlId1ncegCEzlVpQS+TyGdWz//4Q2B/W1O47dneczRQaAw+HijW4FmFz5ixJ4nGMOIsA14TGwJEJHaf</vt:lpwstr>
  </op:property>
  <op:property fmtid="{D5CDD505-2E9C-101B-9397-08002B2CF9AE}" pid="33" name="_IPGFLOW_P-BBDA_E-1_FP-A_SP-2_CV-A7F73EDA_CN-F2430786">
    <vt:lpwstr>V0X2I+l+sVWAw+N/tTr93ufDvn3DeEGXej75I+/4YnmzCsNTCAtiIlhvUuA39/mRultf0VtZkh9DK+VjcOUgxnK6y6BYaSMpo2U7zsPtWuFTA7HcrHQ9XMArYlUXaDTdy</vt:lpwstr>
  </op:property>
  <op:property fmtid="{D5CDD505-2E9C-101B-9397-08002B2CF9AE}" pid="34" name="_IPGFLOW_P-BBDA_E-0_FP-A_CV-1748F583_CN-D568CB07">
    <vt:lpwstr>DPSPMK|3|384|2|0</vt:lpwstr>
  </op:property>
  <op:property fmtid="{D5CDD505-2E9C-101B-9397-08002B2CF9AE}" pid="35" name="_IPGFLOW_P-BBDA_E-1_FP-B_SP-1_CV-8B3A6159_CN-89E1CB07">
    <vt:lpwstr>WpHHmb705raARDUG51EvMIBWGRflZ4mO2qDcXcZryZQSJwOeC0LahISun2RDQJFUAhx3XvJdljg/oO/UFHlpDIwkq5cocAwzNRsOnHmCnRP3qHh+yPScBP6wjCvrlBmLjOo3rbVI5dBp0zxVEnNJ76NM+UdKRme8lZ8McStkQX5NgwoGpxxK7nYTyjd3cCr4KC/75C+dYpBS/Tvbw6yTMJQ8IygSEIvfRTOed+big4FY/Bj+53cnfLdXpY1NqvF</vt:lpwstr>
  </op:property>
  <op:property fmtid="{D5CDD505-2E9C-101B-9397-08002B2CF9AE}" pid="36" name="_IPGFLOW_P-BBDA_E-1_FP-B_SP-2_CV-8C83C746_CN-AA41EFDD">
    <vt:lpwstr>tFlmX7k7Ol5GOccIgl6UpxpjBbkhpQVR4ryqnH7ELF5VPtNMK6RcuDNFzPraa4uGh/ry5VZBfsbd/E+BnbP+QA2E0vWZiN1t29uZU1cAPVjQT/a3yL4Y+sG/X39LdOh+w</vt:lpwstr>
  </op:property>
  <op:property fmtid="{D5CDD505-2E9C-101B-9397-08002B2CF9AE}" pid="37" name="_IPGFLOW_P-BBDA_E-0_FP-B_CV-1748F583_CN-68A2A7C9">
    <vt:lpwstr>DPSPMK|3|384|2|0</vt:lpwstr>
  </op:property>
  <op:property fmtid="{D5CDD505-2E9C-101B-9397-08002B2CF9AE}" pid="38" name="_IPGFLOW_P-BBDA_E-1_FP-C_SP-1_CV-9FEB01B8_CN-F69F4D1C">
    <vt:lpwstr>WpHHmb705raARDUG51EvMOVjktd+hfV2aIFv906ub/D9xwuav6bwZVKqnYYpYAl467lprBrNZVDQ+DFZIPKtoDDuMa7jvUfZbbgicPhzfkJ5DGk0P4/R+v+ZvV6q6aZZtDmJk/SYYF9TkM7qCP2nSkJsVSVLk8epSnUCljEQ9uJy32BuPpvGMkQcCvkQA9OyHIa2B12U8gVDYzSnZa4DNIS2OeefWbXkd598Z1VI+WsGuFD78hEKEpRbVPtsC23</vt:lpwstr>
  </op:property>
  <op:property fmtid="{D5CDD505-2E9C-101B-9397-08002B2CF9AE}" pid="39" name="_IPGFLOW_P-BBDA_E-1_FP-C_SP-2_CV-36239DBD_CN-92E9C111">
    <vt:lpwstr>0tzLC8q+gWxz2tvTkqk+2ZH39Wzj/mpJwMnNPuKD/SS6v1kC+WoWxST13V2QfiLwv36D6whqmH2X/pC8WbNAh0hE0kqP7jxdtPZroL24vgxiPA+bT6tFUrCz3RX9rb6g7</vt:lpwstr>
  </op:property>
  <op:property fmtid="{D5CDD505-2E9C-101B-9397-08002B2CF9AE}" pid="40" name="_IPGFLOW_P-BBDA_E-0_FP-C_CV-1748F583_CN-B5347E4C">
    <vt:lpwstr>DPSPMK|3|384|2|0</vt:lpwstr>
  </op:property>
  <op:property fmtid="{D5CDD505-2E9C-101B-9397-08002B2CF9AE}" pid="41" name="_IPGFLOW_P-BBDA_E-1_FP-D_SP-1_CV-9EC8BE3F_CN-5035FA81">
    <vt:lpwstr>WpHHmb705raARDUG51EvMI6Li1v7uwGSGaTQ2vqIzyQjySpWLCyQovneZVVuUajXbsKFa1ZVFrz4WnZypkdr95AU4YE0L1Ts7tNXFdGVkem6r8tJ6oAlAre/AS3qz5zdjjhQtMxN+XrlBrY06yi1DWOxcSqINSBTHFRybjhAptEZaYb//aLiCo+6ssYMNYPGE425ubgLMaCSsRMVeyiQFRtau7j+yOe2asF+Z0KjZYNvr8/gOEVj6zokw9hIbyo</vt:lpwstr>
  </op:property>
  <op:property fmtid="{D5CDD505-2E9C-101B-9397-08002B2CF9AE}" pid="42" name="_IPGFLOW_P-BBDA_E-1_FP-D_SP-2_CV-7FB54CB1_CN-48CDA62E">
    <vt:lpwstr>diCAxzJmsSuGb4o4FGx6yaz1i6RzdgJxuSGLO/G01noEXCNRBffWROKgDexOgIXFHb3VQQgr/OS5GYXzGYRcGwD8RbEKs1LAO6uhDmSu8kLccSreiy6SzNMr1FJqSbMhy</vt:lpwstr>
  </op:property>
  <op:property fmtid="{D5CDD505-2E9C-101B-9397-08002B2CF9AE}" pid="43" name="_IPGFLOW_P-BBDA_E-0_FP-D_CV-1748F583_CN-C8477814">
    <vt:lpwstr>DPSPMK|3|384|2|0</vt:lpwstr>
  </op:property>
  <op:property fmtid="{D5CDD505-2E9C-101B-9397-08002B2CF9AE}" pid="44" name="_IPGFLOW_P-BBDA_E-1_FP-E_SP-1_CV-54823E6A_CN-B912C10C">
    <vt:lpwstr>WpHHmb705raARDUG51EvMEuLdzv2wWcGBm6xL1m3knmFLKeZNpnNp+4LXXN82kd9GAIbwG6MCKbbbbr+TwNXXTKhPnqzNFU1taG2efT/UAUcfjBy8JFUPujeX0Onhiz75odThZ+kL5UyayzBf2giCtJfAaJodPTkOulcvAPfqL25YzBnuNN4finTSAERmue3DvArrvv7SJ5Z3dxl52+ZHaZpnBv+RdoBQn4ndI24qbS8dlHPtylmsHXQLhQ716N</vt:lpwstr>
  </op:property>
  <op:property fmtid="{D5CDD505-2E9C-101B-9397-08002B2CF9AE}" pid="45" name="_IPGFLOW_P-BBDA_E-1_FP-E_SP-2_CV-D0A5EDD3_CN-E2F406D5">
    <vt:lpwstr>J+Xc/3qOb1zrMiumVuPgbI4WB/BL3GibtjfnOGr7++o7DyfD9tZ1MlIloRhvyZuXmGgP1ZtoaQxPiQHeJ0A1RB/M7zp2l79u5wGCrI3bhqAPdYYi0HRYeZXiIBI5eyJgsItryOmNq7bEBkRBQ4YJAIGBvzajC5RRPg5Jg5elE70I=</vt:lpwstr>
  </op:property>
  <op:property fmtid="{D5CDD505-2E9C-101B-9397-08002B2CF9AE}" pid="46" name="_IPGFLOW_P-BBDA_E-0_FP-E_CV-B684056A_CN-4D97D3F2">
    <vt:lpwstr>DPSPMK|3|428|2|0</vt:lpwstr>
  </op:property>
  <op:property fmtid="{D5CDD505-2E9C-101B-9397-08002B2CF9AE}" pid="47" name="_IPGFLOW_P-BBDA_E-1_FP-F_SP-1_CV-ADB57A8_CN-91885764">
    <vt:lpwstr>WpHHmb705raARDUG51EvMIRgXw/KWwoYqD/Q7Jg8CXI3MBE75u4MVnAnc8uXhpijHGxC88orvxDN8+eVOtPV9MdkS6rGx360ZXtB6wrb+NzvqaBz9SjvoMzOQysqB9zzis3PpjtLSTb08TCD+IDKbq5PAC/gO7EQPGQgjAL30byawTNXMNP+ZehOP4RGxub3wjSzpcBy6yDeEkRRJ2UHhlc22KocT3obsjCIEgrsZdyBsJciENkTLe6KsBSfqe1</vt:lpwstr>
  </op:property>
  <op:property fmtid="{D5CDD505-2E9C-101B-9397-08002B2CF9AE}" pid="48" name="_IPGFLOW_P-BBDA_E-1_FP-F_SP-2_CV-C213AD0F_CN-F51495F0">
    <vt:lpwstr>/Z3BKWuNcyROwrgWveZ3I+83ZQ6oQx5HC5uPcVPQ5tqlX/GoYUeoUhRcmHO6ZETnIwSNc94RrsEOoEipgeXEI0o1TFC0HBkplS05E04p1tZg2+ZS+QkK8lX20+91VHc78</vt:lpwstr>
  </op:property>
  <op:property fmtid="{D5CDD505-2E9C-101B-9397-08002B2CF9AE}" pid="49" name="_IPGFLOW_P-BBDA_E-0_FP-F_CV-1748F583_CN-A81BCD5F">
    <vt:lpwstr>DPSPMK|3|384|2|0</vt:lpwstr>
  </op:property>
  <op:property fmtid="{D5CDD505-2E9C-101B-9397-08002B2CF9AE}" pid="50" name="_IPGFLOW_P-BBDA_E-1_FP-10_SP-1_CV-71F97CC9_CN-55E615B5">
    <vt:lpwstr>WpHHmb705raARDUG51EvMFArm+lvHrRaMTjHUVMx5jGK5mVzFmXfrniLNO+2KHUo2wsxPrIZ2p4N9ZjUQLkyVGYmzV49lM6W2x/yun6WOOe6aZ4h2yjZUswOi0LCtJabvSqVhSkTlJSzxfO5ryL1o0NwoulCl+onAlUEBG6wWH4FNugkLHVmarXVNMb+LS5jsJZas5x2plpUAeqKWZ8WgZPuq0FzZssXPCBQYJpO6bmKbLu4ueuJDKEj+2pmO2U</vt:lpwstr>
  </op:property>
  <op:property fmtid="{D5CDD505-2E9C-101B-9397-08002B2CF9AE}" pid="51" name="_IPGFLOW_P-BBDA_E-1_FP-10_SP-2_CV-EA5A7BCB_CN-6830295F">
    <vt:lpwstr>oMm4JekCV/lMEgnYFMytJD44iI+1KVyeAvWVJkx+zm51xIXxaTDDp6L6Y/fmvZBcJcYXeDSBztUiktrcUkXmHo6RARhhjXs/68lmY5eC3ODVKqbGQjjsEZbFp5lpnrS+fu/bq9KOd7XcUUcuGFtEXJ878vhbWD+Qxu2TkvLFav+U=</vt:lpwstr>
  </op:property>
  <op:property fmtid="{D5CDD505-2E9C-101B-9397-08002B2CF9AE}" pid="52" name="_IPGFLOW_P-BBDA_E-0_FP-10_CV-B684056A_CN-AE267265">
    <vt:lpwstr>DPSPMK|3|428|2|0</vt:lpwstr>
  </op:property>
  <op:property fmtid="{D5CDD505-2E9C-101B-9397-08002B2CF9AE}" pid="53" name="_IPGFLOW_P-BBDA_E-1_FP-11_SP-1_CV-72658983_CN-6895EDFA">
    <vt:lpwstr>WpHHmb705raARDUG51EvMPdS3K9iqcqxePfkX37FkR0P9aSUijIsgt0NWNBt/lUkFA1JQ0nr7DInA0x6jE0nTIhIFEeiftCv0lpI7ddIH8aty4zH++lkoC+ycPSjto5gEe+fxXVl78r9P8KU4PehYEzEKuWJf0zp5eZEeXs439TXxsUYc7x5R+YZPzFmiuJgw6FMb7rxcyl4Bs5hW65KXCVprh4pPSbGsvegUaqcZe9EKH72nM8v/Nt16y4oHob</vt:lpwstr>
  </op:property>
  <op:property fmtid="{D5CDD505-2E9C-101B-9397-08002B2CF9AE}" pid="54" name="_IPGFLOW_P-BBDA_E-1_FP-11_SP-2_CV-281C40F0_CN-3FEA743C">
    <vt:lpwstr>RFWAHXIODamJeyXH60zYuaP5D82O7KdHeMy0rn/2ppKZDdJIzoEK5MiNGu6T28dW6kwRN9WZzlzsPWBroo5W6/Xop1BxOLRvHIPwqC+RE/C3qIn3FjkXN35tykwT3IguC</vt:lpwstr>
  </op:property>
  <op:property fmtid="{D5CDD505-2E9C-101B-9397-08002B2CF9AE}" pid="55" name="_IPGFLOW_P-BBDA_E-0_FP-11_CV-1748F583_CN-2BF6D983">
    <vt:lpwstr>DPSPMK|3|384|2|0</vt:lpwstr>
  </op:property>
  <op:property fmtid="{D5CDD505-2E9C-101B-9397-08002B2CF9AE}" pid="56" name="_IPGFLOW_P-BBDA_E-1_FP-12_SP-1_CV-874BA35C_CN-F13AF5F6">
    <vt:lpwstr>WpHHmb705raARDUG51EvMAPmpADH7brLmJQ6cMkJhvHQWOhaHTwzEkLJL/YCCIGIeEvRlw6X61ONvb+9cEIgPMWwokBPnyCJgYr8DNBBGtKZ2ANb7I7dHt2BEguu8fA0/DcqSLiK/xtLrZNgsUBFNAYjD7DNPWiG4LS5AJY/oQf99msaR6OuM1umr3GHfgEdB6Q/LrRknP/19mog70d3V2uz7VZGe9ZFGNm/S3JP4UAvTBoSnRkqITYmFwrwA3g</vt:lpwstr>
  </op:property>
  <op:property fmtid="{D5CDD505-2E9C-101B-9397-08002B2CF9AE}" pid="57" name="_IPGFLOW_P-BBDA_E-1_FP-12_SP-2_CV-85744FBF_CN-35A60E7B">
    <vt:lpwstr>yul1ijuEcxje2I9Z0Haw22OfTrkicpLOCO2cti+xRK2DkwkImmPRRvRLUL/US+g3gdEKGCjEQ/R9w+LOqaiBFOK44d5c0zuEOYxrtaRrBSRVytOOJYPnOp0kvRSbjf3XxpHyjSpCapAlwzD/5qRJtzDibBYw60YZhi3YWPkBqNG4=</vt:lpwstr>
  </op:property>
  <op:property fmtid="{D5CDD505-2E9C-101B-9397-08002B2CF9AE}" pid="58" name="_IPGFLOW_P-BBDA_E-0_FP-12_CV-B684056A_CN-CE7AC72E">
    <vt:lpwstr>DPSPMK|3|428|2|0</vt:lpwstr>
  </op:property>
  <op:property fmtid="{D5CDD505-2E9C-101B-9397-08002B2CF9AE}" pid="59" name="_IPGFLOW_P-BBDA_E-1_FP-13_SP-1_CV-904E449F_CN-20345CBF">
    <vt:lpwstr>WpHHmb705raARDUG51EvMD8DAqHpROpInq1aPDzvZX1KjKgKvz95CFVX0r715oy6Jp1PAq3FqfyFs7s/wzLjHNVesVwxja6n2vN2BozhZHLDQc9FLo7myxwdkrIiHYJn+WGgq72LEunl9596+VttV2xQrrUoE5Wg3a0sfEZmQQKHAO1OOEen+vKu+YIvvBUIROy6LjcKDq573fYmN/Xdm0PwIyJw94bG3rVIYqRpoFruClIzjCyCWV5+halLCyY</vt:lpwstr>
  </op:property>
  <op:property fmtid="{D5CDD505-2E9C-101B-9397-08002B2CF9AE}" pid="60" name="_IPGFLOW_P-BBDA_E-1_FP-13_SP-2_CV-E3B27697_CN-F753461A">
    <vt:lpwstr>0/RxmytdsKwN7sesbKbXQmoBpSjqS8MqxrIekgqOVQ/hmNknbwElWJRfbuntdCtMimTRxxwULZYoOao1N+auCFIN8N/xfXYECYtC31fTtuDIjJjqnPG6bEOf57PutRt+d</vt:lpwstr>
  </op:property>
  <op:property fmtid="{D5CDD505-2E9C-101B-9397-08002B2CF9AE}" pid="61" name="_IPGFLOW_P-BBDA_E-0_FP-13_CV-1748F583_CN-4BAA6CC8">
    <vt:lpwstr>DPSPMK|3|384|2|0</vt:lpwstr>
  </op:property>
  <op:property fmtid="{D5CDD505-2E9C-101B-9397-08002B2CF9AE}" pid="62" name="_IPGFLOW_P-BBDA_E-1_FP-14_SP-1_CV-48F5A65B_CN-22754EBD">
    <vt:lpwstr>FHzH2X2BIn8zvzk75NSHLY/B82a7zd3mk9DB+FK3/lgb86gFfdzSJT5wfCAiDt/hAHvJIO46kT9khgoCx3bS5dSpAlBkVCd/gY/pxtqi+NdjVTYQSlMYHsHjgJ70dVNxoNQNitB+STwclfXvnKHpGUz508YCOUBhMgOIp1IbqraOS8cMdmO6KL03v5ugLVSkKdSwcMWCwEOGnBesyBm1iy+z76JHyMyaiV7hu5B0hyKOhtoORx86Mh7HPOn1Zqz</vt:lpwstr>
  </op:property>
  <op:property fmtid="{D5CDD505-2E9C-101B-9397-08002B2CF9AE}" pid="63" name="_IPGFLOW_P-BBDA_E-1_FP-14_SP-2_CV-FF9DEF5_CN-C5446A5C">
    <vt:lpwstr>Nad4uc4WOwRbhHhMlGomXeabaTVHcOkonQHyFBheY9DYgh3lHQ62wu+CLvtoYHqEKCaAV28I0w/SOY/RhDg8K3F1tlMDZ/8RbQmh3OJeYHBnO2CfPhkOqQnM/r6isJfUY</vt:lpwstr>
  </op:property>
  <op:property fmtid="{D5CDD505-2E9C-101B-9397-08002B2CF9AE}" pid="64" name="_IPGFLOW_P-BBDA_E-0_FP-14_CV-1748F583_CN-36D96A90">
    <vt:lpwstr>DPSPMK|3|384|2|0</vt:lpwstr>
  </op:property>
  <op:property fmtid="{D5CDD505-2E9C-101B-9397-08002B2CF9AE}" pid="65" name="_IPGFLOW_P-BBDA_E-1_FP-15_SP-1_CV-AD5FF0C6_CN-86CC17D9">
    <vt:lpwstr>FHzH2X2BIn8zvzk75NSHLYXtFkNsDTUhHnhSni6IW0spuFV+l14blNzvkvJJFDMJ38rob+Sof9yC4VmmnDjElRwB6xh6DnzAj/eGOe4efcwTTn5DifY+8R2wRHbJhibiQBTHZLpv1fm0Mb5+gxV2wu686JoxvYM5miXpO6M8SDTj2budTcKmgqLOej4Faz09lv47Ul+joRBUzBNpPkWx8uEUsChHHyjgw18yKp2Gs9ukByn0SnfvyPsDRJW3gSe</vt:lpwstr>
  </op:property>
  <op:property fmtid="{D5CDD505-2E9C-101B-9397-08002B2CF9AE}" pid="66" name="_IPGFLOW_P-BBDA_E-1_FP-15_SP-2_CV-36793D83_CN-2B763E7D">
    <vt:lpwstr>8zlEnAGuYd2EzUwd+eV/dErje2NezQEl0F3zshhQZO9NISo1/dSWsM0KJ224IfIRwH+rQ/vPRa8TiZWvjpLSrbEL0yjPvvGNBDWsu9LGM7wIYcY3fEwoIRY2GKvmenGIj</vt:lpwstr>
  </op:property>
  <op:property fmtid="{D5CDD505-2E9C-101B-9397-08002B2CF9AE}" pid="67" name="_IPGFLOW_P-BBDA_E-0_FP-15_CV-1748F583_CN-EB4FB315">
    <vt:lpwstr>DPSPMK|3|384|2|0</vt:lpwstr>
  </op:property>
  <op:property fmtid="{D5CDD505-2E9C-101B-9397-08002B2CF9AE}" pid="68" name="_IPGFLOW_P-BBDA_E-1_FP-16_SP-1_CV-25186954_CN-2A7CBFA0">
    <vt:lpwstr>FHzH2X2BIn8zvzk75NSHLbY1Qs6Ng+1x+N5kzmdCEESxYTk7DSRdBA0tnN/drQXoKdK+OL84DL9b637hUaPrGm7Y6rP5GfVCMpfztk0bAHHbUAmZl7de0IMcPA4PsAY/uDd7DO9QeQpcv+WxY/Oo5JywN8vLV7H7Ex37X28i/TB1eTeXGKZ2H1c0uj/AXny31CduJpBx7yKDlb3XTicC+slZS0MxaAqL+6+owrLsI21JTWLKW8JI87kLph599CW</vt:lpwstr>
  </op:property>
  <op:property fmtid="{D5CDD505-2E9C-101B-9397-08002B2CF9AE}" pid="69" name="_IPGFLOW_P-BBDA_E-1_FP-16_SP-2_CV-3DCA696_CN-1454ECA">
    <vt:lpwstr>rGbrOchM8itj1oe4yUg8c7HqXvEgqgmJhiCL/fKXlXlpQzEH4bSJMRVAk98vw2PkpwSmF7/P+2Muvc4wH6uplXNhg8Uer7MHFaOt6p9LEto6TCb47+79J8FEMdEov6ejo</vt:lpwstr>
  </op:property>
  <op:property fmtid="{D5CDD505-2E9C-101B-9397-08002B2CF9AE}" pid="70" name="_IPGFLOW_P-BBDA_E-0_FP-16_CV-1748F583_CN-5685DFDB">
    <vt:lpwstr>DPSPMK|3|384|2|0</vt:lpwstr>
  </op:property>
  <op:property fmtid="{D5CDD505-2E9C-101B-9397-08002B2CF9AE}" pid="71" name="_IPGFLOW_P-BBDA_E-1_FP-17_SP-1_CV-B83AE2BD_CN-F407A43A">
    <vt:lpwstr>lunIoSDsw8WPBp/BLdJk0nuC6pzDnYkgBxkOD8ebPkameUkyyhKIIcUavbN8pnvF2LmYyYKIPQmcasTA781htneXtmjaGffVJDgGunX4Dz+4jzdVNX6Fq6HC18IO+4Zpc7f28CA/Fnd0rXSuNoNGaY7U18xhcGkBRZJQ20otEsjJ0Trd+DhSoZ+wXm/yZXW6sV2AhNY/CX1U9m8upTkI9Q7MuxMXLAtFNTl1j9epQIm4vz6wHkUoO3eRR9ov1wl</vt:lpwstr>
  </op:property>
  <op:property fmtid="{D5CDD505-2E9C-101B-9397-08002B2CF9AE}" pid="72" name="_IPGFLOW_P-BBDA_E-1_FP-17_SP-2_CV-93831DBB_CN-E67D4B8">
    <vt:lpwstr>QqXSVRVEO7Z3xoGEuSkf2rD/rRXCSTt+DOpoo4P+r7XWBG0MorM6lIon4h8rCe18Tt/duh76X6qs2Ay6n7ql+JfDjNk3IxTIzFJegQ8sScZOul+b0vwGos5AHqn4UZgYD</vt:lpwstr>
  </op:property>
  <op:property fmtid="{D5CDD505-2E9C-101B-9397-08002B2CF9AE}" pid="73" name="_IPGFLOW_P-BBDA_E-0_FP-17_CV-1748F583_CN-8B13065E">
    <vt:lpwstr>DPSPMK|3|384|2|0</vt:lpwstr>
  </op:property>
  <op:property fmtid="{D5CDD505-2E9C-101B-9397-08002B2CF9AE}" pid="74" name="_IPGFLOW_P-BBDA_E-1_FP-18_SP-1_CV-5E07F024_CN-B75F3DBB">
    <vt:lpwstr>lunIoSDsw8WPBp/BLdJk0ovC3hPt8ZvJxVkQhKxQDKULqs6CzY3NNXrwj7wvurTFlJJidRufvYTZ9ATiXvAj2mEG1h3k/8hkxdbLuUP6cJS5asGNboFTP4CbptqCjWE9RcXByDxbaGMoW1Dr53uYJ2BZ+9ye9yMGOLVlaI1qr0/hNtV1EHUXxl1G/uBE4lfj+l3u44+2hTjOA9SCV6qOb2iwd4mTVD2bvbHDxzormjoCHsHdOEYmwfOnrRu/Ibu</vt:lpwstr>
  </op:property>
  <op:property fmtid="{D5CDD505-2E9C-101B-9397-08002B2CF9AE}" pid="75" name="_IPGFLOW_P-BBDA_E-1_FP-18_SP-2_CV-32DAB850_CN-CA4978DE">
    <vt:lpwstr>JGzJKs0PbXLDkXtNuzl6jw7VFmbsm5yOhhdCE/pW+k5ru6q+L0RrjCwYcdK3zXsou3cs9Cm5uOnxklLLzJj3ouin3qV8Lic1pPv6chVZB6zLys9tvZ6EeoBya8grhyPEL</vt:lpwstr>
  </op:property>
  <op:property fmtid="{D5CDD505-2E9C-101B-9397-08002B2CF9AE}" pid="76" name="_IPGFLOW_P-BBDA_E-0_FP-18_CV-1748F583_CN-AC63D36B">
    <vt:lpwstr>DPSPMK|3|384|2|0</vt:lpwstr>
  </op:property>
  <op:property fmtid="{D5CDD505-2E9C-101B-9397-08002B2CF9AE}" pid="77" name="_IPGFLOW_P-BBDA_E-1_FP-19_SP-1_CV-820E4FFB_CN-AAAD78F">
    <vt:lpwstr>lunIoSDsw8WPBp/BLdJk0m7M9v16Fa8h4kTh4FCF3ayfcDVnxt+rKuqrKhyaOdtYw10vK/9F5Y1x+xqxmHbaYHodiJ3he5muEevi6thD23Z/+f5dwasswYfJeDk40agekWC4BM9Sm+kB271JLo5ZfUgwhZe/VQVM/R/vK8sDuXGWaVC0mqbDOKAZs05gGUPJdFjVQ90Rtf10xxYhRT5x++3m4Zr9uOmU9stxbEuMPUJ03CCaSwbX6Yi+aSrOhJH</vt:lpwstr>
  </op:property>
  <op:property fmtid="{D5CDD505-2E9C-101B-9397-08002B2CF9AE}" pid="78" name="_IPGFLOW_P-BBDA_E-1_FP-19_SP-2_CV-D4044808_CN-7C27C0D3">
    <vt:lpwstr>4p9Mg0mClFIsoD20FjgVDqAJYjcbS+u1jOph/lV149ehRwUn1M+2RMSNyTt8wclYWLEyThdSTWu/7dBJfISsZZyFmGgW5ugkuhY4HVh3qw4NWpJMLoxrulec3JZ7a/xDl</vt:lpwstr>
  </op:property>
  <op:property fmtid="{D5CDD505-2E9C-101B-9397-08002B2CF9AE}" pid="79" name="_IPGFLOW_P-BBDA_E-0_FP-19_CV-1748F583_CN-71F50AEE">
    <vt:lpwstr>DPSPMK|3|384|2|0</vt:lpwstr>
  </op:property>
  <op:property fmtid="{D5CDD505-2E9C-101B-9397-08002B2CF9AE}" pid="80" name="_IPGFLOW_P-BBDA_E-1_FP-1A_SP-1_CV-785AC204_CN-699DC58A">
    <vt:lpwstr>lunIoSDsw8WPBp/BLdJk0qeqJpzLs8ziKuLU+hgKCQwJa+jWHAzP6OEmRfJJYmC2ymvMcpSEmIhlJvCOFud2ak7tilAEemmThefUuom7PfeWjXlJFb3bRdHjzCL6gicFdAzDhzDY2Bl4jC4XmwZKC2Z2Z4m7Ipwk1+jFoppt23wN/KnA6ztD2uKZZ7C/0BiCsDFQTI6X4OOgoAEjENiOiTyMJKH5oa6m6bvYRZkgnTGBCKManQkzjz44AYxJ9yM</vt:lpwstr>
  </op:property>
  <op:property fmtid="{D5CDD505-2E9C-101B-9397-08002B2CF9AE}" pid="81" name="_IPGFLOW_P-BBDA_E-1_FP-1A_SP-2_CV-C7A887BC_CN-7E99133">
    <vt:lpwstr>He2v+6UXUjFLlBa6VrERmpf1WSCj/NstGnO4D9gRl7WYjvkNY0F/nX12XdkwuJG/6blHqM8zXZODE6R3qVmVo3GonF5mXq5oxrEH6mNvnPaJ4HZOcM7Jh15FsAbDwfpP6</vt:lpwstr>
  </op:property>
  <op:property fmtid="{D5CDD505-2E9C-101B-9397-08002B2CF9AE}" pid="82" name="_IPGFLOW_P-BBDA_E-0_FP-1A_CV-1748F583_CN-9102A507">
    <vt:lpwstr>DPSPMK|3|384|2|0</vt:lpwstr>
  </op:property>
  <op:property fmtid="{D5CDD505-2E9C-101B-9397-08002B2CF9AE}" pid="83" name="_IPGFLOW_P-BBDA_E-1_FP-1B_SP-1_CV-94697084_CN-3107D0A3">
    <vt:lpwstr>lunIoSDsw8WPBp/BLdJk0qKV5iwYuMnmPvT3IldzlqyJqxeGjiyY5pOk7/KwtNHNdy8ZRpdSCpkfmOw216EagHqr+r2Lgk/81v0OYVo8og3uFnJW1IlVi7BjIk2RSAzvm4mr9qihmboWPTPUYlPkTkBR2thyzlQUPWMAOSgnkD+hxM6A2qcSLE1oMZvQWqhEOfv87cU2ALAneqZyB8TwVWsqaldf4Gfv01YWl9o8O6v6j7Q4m83EfqldEobUHf7</vt:lpwstr>
  </op:property>
  <op:property fmtid="{D5CDD505-2E9C-101B-9397-08002B2CF9AE}" pid="84" name="_IPGFLOW_P-BBDA_E-1_FP-1B_SP-2_CV-F4D96598_CN-118D4B7F">
    <vt:lpwstr>gp+fHpnnnYCC0h82C+fO1ozNlPPv93nRRfPyG3ajODCDpQ/WE41bRHonr6P6Sq7oJxRm4DhYg/JJQUZasCWg+6BQg/8bLvrTfUN8HhTzTWCbp5vyJBZJCZk2fZUaSSk0/</vt:lpwstr>
  </op:property>
  <op:property fmtid="{D5CDD505-2E9C-101B-9397-08002B2CF9AE}" pid="85" name="_IPGFLOW_P-BBDA_E-0_FP-1B_CV-1748F583_CN-2CC8C9C9">
    <vt:lpwstr>DPSPMK|3|384|2|0</vt:lpwstr>
  </op:property>
  <op:property fmtid="{D5CDD505-2E9C-101B-9397-08002B2CF9AE}" pid="86" name="_IPGFLOW_P-BBDA_E-1_FP-1C_SP-1_CV-44814EAB_CN-483E4AC1">
    <vt:lpwstr>lunIoSDsw8WPBp/BLdJk0hICNUYsbLIfbZ50eB1s/DhsnDlQlus0qFi+jX/UiAAEHD06qXIahqiqcsaPcsUqdc1L9P8GY/UntiseF53T1dHtJUoDfAUkNxfA4F06BxT4uKhGNiUTAIwkRGBYpeUBeRbgWB4YTjoXSwT7AzWXJ5GksEJ9ijFMMFkjrVmCtVBN9CDp1viVLXd3IdMyAwNqKrWdhopbJQ5Y5BuSmskT1hvzvBmyVxFk2Qrv7/QZgP7</vt:lpwstr>
  </op:property>
  <op:property fmtid="{D5CDD505-2E9C-101B-9397-08002B2CF9AE}" pid="87" name="_IPGFLOW_P-BBDA_E-1_FP-1C_SP-2_CV-DC099471_CN-BB78B4DA">
    <vt:lpwstr>Lhqy5Vi5m4a3ApGCis2KNiHchQ5u85DX7bdVMbIHghBtdXvmKz2mEDWZM3h8TB1ZsdgMiPluFJoTh5ZMgAT6IB3HHSTikZJE+mktv8jEmJD2Dif5paRk5yd00XqjfPfXk</vt:lpwstr>
  </op:property>
  <op:property fmtid="{D5CDD505-2E9C-101B-9397-08002B2CF9AE}" pid="88" name="_IPGFLOW_P-BBDA_E-0_FP-1C_CV-1748F583_CN-F15E104C">
    <vt:lpwstr>DPSPMK|3|384|2|0</vt:lpwstr>
  </op:property>
  <op:property fmtid="{D5CDD505-2E9C-101B-9397-08002B2CF9AE}" pid="89" name="_IPGFLOW_P-BBDA_E-1_FP-1D_SP-1_CV-C7919AA3_CN-275020BF">
    <vt:lpwstr>lunIoSDsw8WPBp/BLdJk0v5q4lldhvdW6jyiV13G3Fs2cGtVQMtTXb9fR7BiAe8rc72l+DSE41Qeq5RiCd75VqnYcgToLg48DheQpNsQ425W/b5Lgo5YYKMTJqnGjHJEIDNuRvu4L9E3IBSw+ESRQKTrLRgE+BFAnQno3sVWha2kQnfgQ7ZABOQCDZvmo6kGGryi9DOpoehO3MrkNYRmqZOxRfwUX8QEDhEjXkwTWvp665xGA0LVJObbhCJEWOl</vt:lpwstr>
  </op:property>
  <op:property fmtid="{D5CDD505-2E9C-101B-9397-08002B2CF9AE}" pid="90" name="_IPGFLOW_P-BBDA_E-1_FP-1D_SP-2_CV-59674079_CN-E065059A">
    <vt:lpwstr>DEXkssUPjpqgBSQfmLe78ODRKrgJmnWY/QiNjgnSOEGuIYWmhiP2zh+vdFzxgk8pWtP6JIbVAH9kyUpJFYbKVoM+StYzTfpXnWefu55i3tw2/hpiM3dLN2Y1ASZXXwrX+</vt:lpwstr>
  </op:property>
  <op:property fmtid="{D5CDD505-2E9C-101B-9397-08002B2CF9AE}" pid="91" name="_IPGFLOW_P-BBDA_E-0_FP-1D_CV-1748F583_CN-8C2D1614">
    <vt:lpwstr>DPSPMK|3|384|2|0</vt:lpwstr>
  </op:property>
  <op:property fmtid="{D5CDD505-2E9C-101B-9397-08002B2CF9AE}" pid="92" name="_IPGFLOW_P-BBDA_E-1_FP-1E_SP-1_CV-8B18453C_CN-8AB57611">
    <vt:lpwstr>lunIoSDsw8WPBp/BLdJk0uF5srLboRKb/e1xjaax067ajWCuBrviYriAkUczrZUgYQpCx8lj+kP6Fw/+9Han0XIRezT8uF/bnx3DmNfnz8MCXWvd+aetIc/91IZClHUA43sHeoh3rSBRTIQr5kJLSqHzgYIj2DpzkxSbKkKlSbGOjz71Ul2GuvcJe2V0PmDWsiH77366EUFWj7srvdHJz4say0t4QT7iavZDMYfbjDHbRvB41MdlB7F+1yzKz6Q</vt:lpwstr>
  </op:property>
  <op:property fmtid="{D5CDD505-2E9C-101B-9397-08002B2CF9AE}" pid="93" name="_IPGFLOW_P-BBDA_E-1_FP-1E_SP-2_CV-2FE816CD_CN-4680CFED">
    <vt:lpwstr>nr3m/xfVUwuSt0b8jDdgT22T3z5GSlmafQ3qS+rbj4u+2JjYbVIs6eeM2G3RcpsyWgimIgZbD9/90jVknALVeDpm3QOul8BgFZGSoH1eJgDpsR6OsGimu9FvwTOfvOrK3</vt:lpwstr>
  </op:property>
  <op:property fmtid="{D5CDD505-2E9C-101B-9397-08002B2CF9AE}" pid="94" name="_IPGFLOW_P-BBDA_E-0_FP-1E_CV-1748F583_CN-51BBCF91">
    <vt:lpwstr>DPSPMK|3|384|2|0</vt:lpwstr>
  </op:property>
  <op:property fmtid="{D5CDD505-2E9C-101B-9397-08002B2CF9AE}" pid="95" name="_IPGFLOW_P-BBDA_E-1_FP-1F_SP-1_CV-E1237B0F_CN-63EED04C">
    <vt:lpwstr>lunIoSDsw8WPBp/BLdJk0oXkmZ3hsud2kEYTm+cXp/FmXvtPvOFUdxYtUs9yfWvsT7OF9QcmEl10XN6uoh0kuv+KTYTbLz6qIJp2Bcx/5i77p+++0FEZjkfr8IRJ6a62dS7sCQ5qQYAT5r4XoBmeqJMT2jJ3+qw5/2R/OJa2AM3xdoosZsmce11aLh3aJEeElIMXF50jpeeUu3gCHaRbvmfCFhrsmJi2cUBb5GZpskxhJRy/OULimufbWY1gQja</vt:lpwstr>
  </op:property>
  <op:property fmtid="{D5CDD505-2E9C-101B-9397-08002B2CF9AE}" pid="96" name="_IPGFLOW_P-BBDA_E-1_FP-1F_SP-2_CV-E625C255_CN-9014FCF4">
    <vt:lpwstr>LE6O910rUy2C3jLsFC02cwFRE1T2q7cjnX/obsdUbfM6JZuOjzEemRyjAdB2sddUv88Xu/ikDafIBjcp4Xl//Fdm3E1EM11WnfE5dwj1xr0GpQiKLHErlu4eJYd0FRNbj</vt:lpwstr>
  </op:property>
  <op:property fmtid="{D5CDD505-2E9C-101B-9397-08002B2CF9AE}" pid="97" name="_IPGFLOW_P-BBDA_E-0_FP-1F_CV-1748F583_CN-EC71A35F">
    <vt:lpwstr>DPSPMK|3|384|2|0</vt:lpwstr>
  </op:property>
  <op:property fmtid="{D5CDD505-2E9C-101B-9397-08002B2CF9AE}" pid="98" name="_IPGFLOW_P-BBDA_E-1_FP-20_SP-1_CV-74CA8D28_CN-21E8F8F4">
    <vt:lpwstr>lunIoSDsw8WPBp/BLdJk0rpUR0qQpsiZ7+XYNJx5TSYYrcAyyQhXaq4eJaOu2hANlhSA6GVeMi6TG8Hg2G9eSdrF4Zp+DVztevPfpQ4MiozG9P4EdO1gDMaTACeSWXqlAjoRyksMpPJCdWYzofx6ng5J3Isie0jbL8NsQBqGB/T6ihLhCd4TcbZHtg5azLBa81tvGlh0rGq7da9vc3GMP9peAEUQPoWtFdvOC62NY4410KF1c6mAv3Mt7Ik8jMk</vt:lpwstr>
  </op:property>
  <op:property fmtid="{D5CDD505-2E9C-101B-9397-08002B2CF9AE}" pid="99" name="_IPGFLOW_P-BBDA_E-1_FP-20_SP-2_CV-A8EDABC9_CN-7C9DE1B1">
    <vt:lpwstr>+g0hzQK+vUjyexGvQmQ/gZbbeQa89WH1OFrIH0glHeUlIQPAh4ozhdowZJGyoE6fcnNL82r8TC8n/62QxXQs2lI6zJVsP9vdUxv+ok0N6R+5h9iW2KD+B2eewPhWO5CAJ</vt:lpwstr>
  </op:property>
  <op:property fmtid="{D5CDD505-2E9C-101B-9397-08002B2CF9AE}" pid="100" name="_IPGFLOW_P-BBDA_E-0_FP-20_CV-1748F583_CN-8A0125DD">
    <vt:lpwstr>DPSPMK|3|384|2|0</vt:lpwstr>
  </op:property>
  <op:property fmtid="{D5CDD505-2E9C-101B-9397-08002B2CF9AE}" pid="101" name="_IPGFLOW_P-BBDA_E-1_FP-21_SP-1_CV-B29B8E73_CN-4FA4F756">
    <vt:lpwstr>lunIoSDsw8WPBp/BLdJk0tXpwZDIUNSbKk2Vklypmgpten+DOxkzl6dUkACmSmOaQU3uDeRomL7N59fGNvdA6d8Pj3Q8eLYhQPk+KcTdR0EquM7lgB/uofwkNulcQP/n/ptAXbLoH53yfjeIkWWAHUQwyvLJFbl9hhlvVkXV3/ZSKhRGVIfZh3u3rJoQl3EtmNoJNY07WDaPJWBJLlzUL/QHYi00gvgZhuvS0agktepPaut3BqkRJrxr8mZozt7</vt:lpwstr>
  </op:property>
  <op:property fmtid="{D5CDD505-2E9C-101B-9397-08002B2CF9AE}" pid="102" name="_IPGFLOW_P-BBDA_E-1_FP-21_SP-2_CV-2DB8554F_CN-AED88C88">
    <vt:lpwstr>icBRgMfSkYRhDesL0tNx4siAnTptkmdf/lc7bXYb58A18igY1CEWKpBNuIanly9vjo1jq5rnCS+wcLyyqYRt01ywkekDHAto37iO0f7tWU/+cFCCA8xtZQCE4OGBoCC8l</vt:lpwstr>
  </op:property>
  <op:property fmtid="{D5CDD505-2E9C-101B-9397-08002B2CF9AE}" pid="103" name="_IPGFLOW_P-BBDA_E-0_FP-21_CV-1748F583_CN-5797FC58">
    <vt:lpwstr>DPSPMK|3|384|2|0</vt:lpwstr>
  </op:property>
  <op:property fmtid="{D5CDD505-2E9C-101B-9397-08002B2CF9AE}" pid="104" name="_IPGFLOW_P-BBDA_E-1_FP-22_SP-1_CV-BCE43E9D_CN-62AC676E">
    <vt:lpwstr>lunIoSDsw8WPBp/BLdJk0indiUxyzagzuG5MxibOQdCijNUcKPyQFd3wdrg1+/KiCSc9SWLzxVTe3p5Xeuj2rEk8ll1NWpMCzSmtnjySwOaIZ2wzivjNLlZNL6U8lpYCE144K3598420+W9/D2ESL4hiJjEsT7oiPCNgw3Ror9l4z75sR8VjuN41ZrIHQmcjtYqZ3nydYZxhZDuEPJJ+j4BBuLZhsxR/TxgzFELp9qiOm3vSpF4lP4bv5+loFut</vt:lpwstr>
  </op:property>
  <op:property fmtid="{D5CDD505-2E9C-101B-9397-08002B2CF9AE}" pid="105" name="_IPGFLOW_P-BBDA_E-1_FP-22_SP-2_CV-24D9560_CN-4588E1D2">
    <vt:lpwstr>/wubsX9MRONJIqllKHNxbOMnkJW7zNRbBEcL7QS/TyTPsw8xh3nBH57DCp9oErOqAu88NVWPBZOxNXK5esHMFN4xpe3KwIAYxQLxcUktcZ7D5znXxvnHsKOFAk5ymBOql</vt:lpwstr>
  </op:property>
  <op:property fmtid="{D5CDD505-2E9C-101B-9397-08002B2CF9AE}" pid="106" name="_IPGFLOW_P-BBDA_E-0_FP-22_CV-1748F583_CN-EA5D9096">
    <vt:lpwstr>DPSPMK|3|384|2|0</vt:lpwstr>
  </op:property>
  <op:property fmtid="{D5CDD505-2E9C-101B-9397-08002B2CF9AE}" pid="107" name="_IPGFLOW_P-BBDA_E-1_FP-23_SP-1_CV-CDDB7C74_CN-7C549E02">
    <vt:lpwstr>fQg2E9Hhp1HkAG79ZFor3FQVKjoEvMRE6C9Qve2EXsDOSxnmvEIbrDP592s4vMCpIvR/Sl3t6PkQqmKA7Sj44hmZ0JbR29/VnoqM34kf//2BDVWU9P1sh1+n9o46/mBBectPv/roXdRXlNhiO6HlFDQIf/1ichT33eKyBJM3KdzkncTojnc2BUoK3nrn1YUVhKosOhe38hn5KbptoT42Q3m4nlVSVHSxq3riTqNiuSmBZ/T7Z2Mq2/rIPkvaFaZ</vt:lpwstr>
  </op:property>
  <op:property fmtid="{D5CDD505-2E9C-101B-9397-08002B2CF9AE}" pid="108" name="_IPGFLOW_P-BBDA_E-1_FP-23_SP-2_CV-D2EFB63C_CN-DEE9B02F">
    <vt:lpwstr>iLkQBOhIADmtITCOv0b5osxm6VgUJv8sSTiYsqLuobHN3fihP87rvVc0sVFTMo7MJl1BQ/v4SjOQGcFHBjW4tLBgO3LH4KiqgaGm5Xn49WbKWTFhzCk1noW5cwTTz7/hU</vt:lpwstr>
  </op:property>
  <op:property fmtid="{D5CDD505-2E9C-101B-9397-08002B2CF9AE}" pid="109" name="_IPGFLOW_P-BBDA_E-0_FP-23_CV-1748F583_CN-37CB4913">
    <vt:lpwstr>DPSPMK|3|384|2|0</vt:lpwstr>
  </op:property>
  <op:property fmtid="{D5CDD505-2E9C-101B-9397-08002B2CF9AE}" pid="110" name="_IPGFLOW_P-BBDA_E-1_FP-24_SP-1_CV-7DA35A2_CN-E5154745">
    <vt:lpwstr>fQg2E9Hhp1HkAG79ZFor3Flnj4LpX9YOTSuINUC15lF5zmEUGVJxLg7uCJEwdOJPQ9/mUTEzkkKIEvxCJXdVZm5iXPwiZOcvrYqUbm3wkJXwRGzsxaof/MOYVvUh2CsxMsjbolkuP7wQ9i+UdbxBXKZF9cSdnNVGmnhu1V4aLZ5r2W7ZXQxUbuTeHcJz2RN8ITZ9cxedjuA06xAUl7jyJYAyOK1RxmwZRXygoHgUGyadoLSMQfi7eNQulYbfMog</vt:lpwstr>
  </op:property>
  <op:property fmtid="{D5CDD505-2E9C-101B-9397-08002B2CF9AE}" pid="111" name="_IPGFLOW_P-BBDA_E-1_FP-24_SP-2_CV-E6D634F1_CN-9E82398">
    <vt:lpwstr>NPrJDtAvtCaa9xmMgTwkypdddi0ZcQvl7mw/ilaRv4hnTTZuyxP4bCb18ao0ojCzzDhKlBLRPXJYsqJyq404/TJ0lt1Cc4bSVL2hl+adpDkffE3D60QQGKYWkiBSFpqcB</vt:lpwstr>
  </op:property>
  <op:property fmtid="{D5CDD505-2E9C-101B-9397-08002B2CF9AE}" pid="112" name="_IPGFLOW_P-BBDA_E-0_FP-24_CV-1748F583_CN-4AB84F4B">
    <vt:lpwstr>DPSPMK|3|384|2|0</vt:lpwstr>
  </op:property>
  <op:property fmtid="{D5CDD505-2E9C-101B-9397-08002B2CF9AE}" pid="113" name="_IPGFLOW_P-BBDA_E-1_FP-25_SP-1_CV-92FEB9B_CN-F5DEC6C0">
    <vt:lpwstr>fQg2E9Hhp1HkAG79ZFor3Om7lTLEsBYJUP7r/m1UlBxKQU5sG3qx5WWyhXFREDO1hxRSn4Es4DYkDRZ+KkDHFXGSrwzufa0nSi0D8iPQn1GzE1h7CzY/1zoWaQYsaJIRozQdguqg3lHSWhJ35NlyGDV+sTev9Hw/SXicgKcqRWqTsM22n7TCOKML5UCR1ouKYKyQAETbcUCwQH4R8aGbYAvAlT0EsmcYqVxmy1uxuw7WT1nTPzJsKFh1wG1DmcV</vt:lpwstr>
  </op:property>
  <op:property fmtid="{D5CDD505-2E9C-101B-9397-08002B2CF9AE}" pid="114" name="_IPGFLOW_P-BBDA_E-1_FP-25_SP-2_CV-530B892B_CN-D9B5AAB0">
    <vt:lpwstr>jL25fgzm+9iMDFfvgfm/J1I2cJ0I7xqJBroIj9B2Dq9VMyskcIQDHAt08uZmyCcNL7A5P4YlN4tcXeNb2GMGWQO19zQUTeeAbrQjz/W6nnw/Jvd8KMcXwZywyLMcLlJhv</vt:lpwstr>
  </op:property>
  <op:property fmtid="{D5CDD505-2E9C-101B-9397-08002B2CF9AE}" pid="115" name="_IPGFLOW_P-BBDA_E-0_FP-25_CV-1748F583_CN-972E96CE">
    <vt:lpwstr>DPSPMK|3|384|2|0</vt:lpwstr>
  </op:property>
  <op:property fmtid="{D5CDD505-2E9C-101B-9397-08002B2CF9AE}" pid="116" name="_IPGFLOW_P-BBDA_E-1_FP-26_SP-1_CV-2D3E4D76_CN-A5A757C5">
    <vt:lpwstr>fQg2E9Hhp1HkAG79ZFor3EhEXzMjuM/MHVOxB5SvpzfENpjmWmIQXyFI5NSfqCs3tJPhKftZgiL+UHio2FEzhR+h/HOKt4vqDDIJRyoOnj3mBi8JIAMGvlAREvY17/LxgXbUnrMAPuGlqrKCA7h3RlNkO5bqkbCpjPOGTPCIMm7W9OqMhsSrtU7wrqJer/QH1l0a+xId2HB7pA3NVmOB1dcwmUL/8DRXxiigvOq+tda7rH9BvhUiYEE92shZ2Kj</vt:lpwstr>
  </op:property>
  <op:property fmtid="{D5CDD505-2E9C-101B-9397-08002B2CF9AE}" pid="117" name="_IPGFLOW_P-BBDA_E-1_FP-26_SP-2_CV-3431E947_CN-E77DF21E">
    <vt:lpwstr>P/zHveHUhrsx7mbD4eiqOfHtSxxJt7LpyjKh/B9dPHbMPhrBlmWlL52cfjWOwifbIQ0hFzNbpiWAAT3LkZcbQCs2bcnia5T58xf0i1HCalYiizTXdTsxC33zwFUj95pITkpb2Oi7vu23Qogh2VwwQDh61bCpCOPX0Ep47q8WNWAk=</vt:lpwstr>
  </op:property>
  <op:property fmtid="{D5CDD505-2E9C-101B-9397-08002B2CF9AE}" pid="118" name="_IPGFLOW_P-BBDA_E-0_FP-26_CV-B684056A_CN-72A28863">
    <vt:lpwstr>DPSPMK|3|428|2|0</vt:lpwstr>
  </op:property>
  <op:property fmtid="{D5CDD505-2E9C-101B-9397-08002B2CF9AE}" pid="119" name="_IPGFLOW_P-BBDA_E-1_FP-27_SP-1_CV-628841B6_CN-2AF0F97A">
    <vt:lpwstr>fQg2E9Hhp1HkAG79ZFor3BQprSG5tmQl1RAWGq6dZH5nJiZEtKwfoBmRDiKAa2mPgDMbav10wp6TbgUALtvqxxoAL2qVNKW2hDw6FTWS3h6YdvXxN0L+ug75j4xriaTipbRPA4qWAMVvgHOnYihN3DbIrHnB1cAtsmXeSaLEK8U4S7AGNwJcuYeJdL83SHNYYS8LIQc2c1v4u1hfSksXbPxugevXIIe4WaCzN/2jYUrDWvsZr1c12UlTBB8JpjJ</vt:lpwstr>
  </op:property>
  <op:property fmtid="{D5CDD505-2E9C-101B-9397-08002B2CF9AE}" pid="120" name="_IPGFLOW_P-BBDA_E-1_FP-27_SP-2_CV-B57528B0_CN-B0988352">
    <vt:lpwstr>E7YZbXfu77b4O4lezdqe0zv0xZXR3r80xULOR0SbLVaNNMxUYPM73xhiBZ36koV7ypgi8ogXuJcyjmkrUOrAY2CVFMbLu8WmpqPQ4fCZznldXu9YbBxbzE0COyi1XFlEu</vt:lpwstr>
  </op:property>
  <op:property fmtid="{D5CDD505-2E9C-101B-9397-08002B2CF9AE}" pid="121" name="_IPGFLOW_P-BBDA_E-0_FP-27_CV-1748F583_CN-F7722385">
    <vt:lpwstr>DPSPMK|3|384|2|0</vt:lpwstr>
  </op:property>
  <op:property fmtid="{D5CDD505-2E9C-101B-9397-08002B2CF9AE}" pid="122" name="_IPGFLOW_P-BBDA_E-1_FP-28_SP-1_CV-ED13D6C4_CN-B852A8DD">
    <vt:lpwstr>fQg2E9Hhp1HkAG79ZFor3OwyKTwiDku7eRlpjEnCBeTIstaFsfq2iev8cLLj9/QqNFIxvRIFVC0ycOkDdhoEhFJamL05oQ7lAjtbnDWNH5ghPLXQvo8wEIDxDlEhdEy+ISguETymXf923M2Wso/ahXaub/J8S4QBfNaZBijHKF7RRhUk2yLOomgUE8zZcMOi67lAxO4zd3j5RKtqZ6uIn58Qj9NnL03pwVHtaOevUucFTZowdW+MgxCBGHdFWv2</vt:lpwstr>
  </op:property>
  <op:property fmtid="{D5CDD505-2E9C-101B-9397-08002B2CF9AE}" pid="123" name="_IPGFLOW_P-BBDA_E-1_FP-28_SP-2_CV-155DFAB4_CN-55527930">
    <vt:lpwstr>euwP4YFQXAs+j1PR68DyEcOF+7bvB+CKdR5pX6F50ZqeHu23jjZ9P9pfXOefiERpp5uZAwVBwVy7RRjcbLNPf0cKFHsdgbWvOieJbAqeWZNUQSdIhtqiFhznYk0YS6VnO</vt:lpwstr>
  </op:property>
  <op:property fmtid="{D5CDD505-2E9C-101B-9397-08002B2CF9AE}" pid="124" name="_IPGFLOW_P-BBDA_E-0_FP-28_CV-1748F583_CN-D002F6B0">
    <vt:lpwstr>DPSPMK|3|384|2|0</vt:lpwstr>
  </op:property>
  <op:property fmtid="{D5CDD505-2E9C-101B-9397-08002B2CF9AE}" pid="125" name="_IPGFLOW_P-BBDA_E-1_FP-29_SP-1_CV-C4DE24B8_CN-D0718C9">
    <vt:lpwstr>fQg2E9Hhp1HkAG79ZFor3LoxOe1tUEX8sMKPUpqbdFGfD0T1+GvgkRDdfOwSRXQhC8xzor5pncEwnXL0gsyVSHlgnDOsBYi4/PvdoAPaCJkoGVSkx9FhZ+APfxJp7nZdPArmKM9lGFwEClWDgLo9hpuu1qcIte/RDsUdCQtHGXzSO4dE71hEjS2Hx37bS+OLd5taSjLS5rcvoyMOMJJ78ltGjkMG3LlSrHY9oFeV2H3EMl19xtAWb4Bd9o4f6/Y</vt:lpwstr>
  </op:property>
  <op:property fmtid="{D5CDD505-2E9C-101B-9397-08002B2CF9AE}" pid="126" name="_IPGFLOW_P-BBDA_E-1_FP-29_SP-2_CV-507A1F27_CN-ACCB661B">
    <vt:lpwstr>Fdh5V4XJqs2tsowtVYH+fOL2f9RjIeBoYMytYHcNJGbLBmAWV9q4nanx4KHOlC7fapBwyCPs3eQRaXSDP3siuB/DjKnjA0o6nwQ04axMqgw5g1KpyTv95uE7S+XA3xucI</vt:lpwstr>
  </op:property>
  <op:property fmtid="{D5CDD505-2E9C-101B-9397-08002B2CF9AE}" pid="127" name="_IPGFLOW_P-BBDA_E-0_FP-29_CV-1748F583_CN-D942F35">
    <vt:lpwstr>DPSPMK|3|384|2|0</vt:lpwstr>
  </op:property>
  <op:property fmtid="{D5CDD505-2E9C-101B-9397-08002B2CF9AE}" pid="128" name="_IPGFLOW_P-BBDA_E-1_FP-2A_SP-1_CV-BFE003C3_CN-BF8269CC">
    <vt:lpwstr>OWFfQREP5IOfFMgUxtDxAcX7OXmwhEUgLibui/F4Q1YwV7TpkKHl9M8VlTmIyVSaxbo8SGgSsVbbX43PVtTAWrhmmZaCeNKuw5qSexKggZyZffzRQ0DLBSY/PffC5ERovSDDGucUHkwDRAhE/VgxOrkHoHaNY15UQP2JS6ONapVZ/G8SZASHwPmVDo/nuU4mPCI+3TfOd/7PrH0psXUGfoGefb3eOcw7jFoNU6FriDGxS6PW52EdldNS617j1pi</vt:lpwstr>
  </op:property>
  <op:property fmtid="{D5CDD505-2E9C-101B-9397-08002B2CF9AE}" pid="129" name="_IPGFLOW_P-BBDA_E-1_FP-2A_SP-2_CV-36846194_CN-A1BD7395">
    <vt:lpwstr>ZQQ173XqEyfG9QAR29b0cVQdC1iYIbdvTbnx1hMGZ33iOcCa/6I76/JZW2q396H04hfiHHcPfyHL0o2HjHOFwPhrKXsuHJoj7OZzWhApmtjxKkS4zvs4Z9zAvejndOg7g</vt:lpwstr>
  </op:property>
  <op:property fmtid="{D5CDD505-2E9C-101B-9397-08002B2CF9AE}" pid="130" name="_IPGFLOW_P-BBDA_E-0_FP-2A_CV-1748F583_CN-ED6380DC">
    <vt:lpwstr>DPSPMK|3|384|2|0</vt:lpwstr>
  </op:property>
  <op:property fmtid="{D5CDD505-2E9C-101B-9397-08002B2CF9AE}" pid="131" name="_IPGFLOW_P-BBDA_E-0_CV-4D3B19B8_CN-D98B16D4">
    <vt:lpwstr>DPFPMK|3|50|43|0</vt:lpwstr>
  </op:property>
  <op:property fmtid="{D5CDD505-2E9C-101B-9397-08002B2CF9AE}" pid="132" name="_IPGFLOW_P-BBDA_E-1_FP-2B_SP-1_CV-90362122_CN-9113A3C1">
    <vt:lpwstr>OWFfQREP5IOfFMgUxtDxAf6+biH89LpLfmwKpYcZU7ibjralC6ea4jyA7AJ3B8hsxuiYTlqX/VkmipidRwTiqBN6Tqz7kUnUppRNVa+tzcFl5vDie3PBcMvsZcr56Y5FQLykTKaFDZ8hkEHXzVnsYSvaevc2F8ltBlmIJjiVRWCs95kMtUQCz9PJBvfZLheS7dGONFAVf87lwTFK3cpee35oITpIVnvInGI3JicnvIon8X5SIiR8ELMGVlcB6ZC</vt:lpwstr>
  </op:property>
  <op:property fmtid="{D5CDD505-2E9C-101B-9397-08002B2CF9AE}" pid="133" name="_IPGFLOW_P-BBDA_E-1_FP-2B_SP-2_CV-5A79366F_CN-A65FD5D9">
    <vt:lpwstr>1ispyJ/XwJjqVkluiHemY3ZFhVXoeyKP3zP9eq4D7Yk8sQFKxKPgCbp4PsRZ8GvkcITQc6CoYFC3omTQ6MmvoqDCfjeMB/Uc64MP+NE4mHWikCltiJW8sK85c777USjPJ</vt:lpwstr>
  </op:property>
  <op:property fmtid="{D5CDD505-2E9C-101B-9397-08002B2CF9AE}" pid="134" name="_IPGFLOW_P-BBDA_E-0_FP-2B_CV-1748F583_CN-50A9EC12">
    <vt:lpwstr>DPSPMK|3|384|2|0</vt:lpwstr>
  </op:property>
</op:Properties>
</file>